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ink/ink3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4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7"/>
  </p:notesMasterIdLst>
  <p:sldIdLst>
    <p:sldId id="305" r:id="rId2"/>
    <p:sldId id="342" r:id="rId3"/>
    <p:sldId id="259" r:id="rId4"/>
    <p:sldId id="369" r:id="rId5"/>
    <p:sldId id="348" r:id="rId6"/>
    <p:sldId id="360" r:id="rId7"/>
    <p:sldId id="349" r:id="rId8"/>
    <p:sldId id="376" r:id="rId9"/>
    <p:sldId id="351" r:id="rId10"/>
    <p:sldId id="375" r:id="rId11"/>
    <p:sldId id="352" r:id="rId12"/>
    <p:sldId id="377" r:id="rId13"/>
    <p:sldId id="367" r:id="rId14"/>
    <p:sldId id="380" r:id="rId15"/>
    <p:sldId id="356" r:id="rId16"/>
    <p:sldId id="384" r:id="rId17"/>
    <p:sldId id="315" r:id="rId18"/>
    <p:sldId id="358" r:id="rId19"/>
    <p:sldId id="359" r:id="rId20"/>
    <p:sldId id="317" r:id="rId21"/>
    <p:sldId id="354" r:id="rId22"/>
    <p:sldId id="379" r:id="rId23"/>
    <p:sldId id="381" r:id="rId24"/>
    <p:sldId id="382" r:id="rId25"/>
    <p:sldId id="383" r:id="rId26"/>
    <p:sldId id="357" r:id="rId27"/>
    <p:sldId id="372" r:id="rId28"/>
    <p:sldId id="363" r:id="rId29"/>
    <p:sldId id="362" r:id="rId30"/>
    <p:sldId id="373" r:id="rId31"/>
    <p:sldId id="364" r:id="rId32"/>
    <p:sldId id="374" r:id="rId33"/>
    <p:sldId id="385" r:id="rId34"/>
    <p:sldId id="322" r:id="rId35"/>
    <p:sldId id="355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Webdings" panose="05030102010509060703" pitchFamily="18" charset="2"/>
      <p:regular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CCECFF"/>
    <a:srgbClr val="008000"/>
    <a:srgbClr val="3333FF"/>
    <a:srgbClr val="CA0C00"/>
    <a:srgbClr val="800000"/>
    <a:srgbClr val="B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86" d="100"/>
          <a:sy n="86" d="100"/>
        </p:scale>
        <p:origin x="1230" y="90"/>
      </p:cViewPr>
      <p:guideLst>
        <p:guide orient="horz" pos="1488"/>
        <p:guide pos="15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62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AEC3A-52F1-405B-A7E4-1CABA82F38DE}" type="doc">
      <dgm:prSet loTypeId="urn:microsoft.com/office/officeart/2005/8/layout/v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4925C3D-C701-462F-96AD-0314FC827421}">
      <dgm:prSet phldrT="[Text]"/>
      <dgm:spPr/>
      <dgm:t>
        <a:bodyPr/>
        <a:lstStyle/>
        <a:p>
          <a:r>
            <a:rPr lang="en-US" dirty="0"/>
            <a:t>S</a:t>
          </a:r>
        </a:p>
      </dgm:t>
    </dgm:pt>
    <dgm:pt modelId="{3D95F6D8-E525-4CB0-9870-F66648F1DE59}" type="parTrans" cxnId="{7CB86603-96E1-4598-B7E4-9506F3E8D8AE}">
      <dgm:prSet/>
      <dgm:spPr/>
      <dgm:t>
        <a:bodyPr/>
        <a:lstStyle/>
        <a:p>
          <a:endParaRPr lang="en-US"/>
        </a:p>
      </dgm:t>
    </dgm:pt>
    <dgm:pt modelId="{69CCE5ED-54E0-4E70-A26D-5B4577AE5399}" type="sibTrans" cxnId="{7CB86603-96E1-4598-B7E4-9506F3E8D8AE}">
      <dgm:prSet/>
      <dgm:spPr/>
      <dgm:t>
        <a:bodyPr/>
        <a:lstStyle/>
        <a:p>
          <a:endParaRPr lang="en-US"/>
        </a:p>
      </dgm:t>
    </dgm:pt>
    <dgm:pt modelId="{3668768C-07F5-4468-A47B-3D4FBA9942A5}">
      <dgm:prSet phldrT="[Text]"/>
      <dgm:spPr/>
      <dgm:t>
        <a:bodyPr/>
        <a:lstStyle/>
        <a:p>
          <a:r>
            <a:rPr lang="en-US" dirty="0"/>
            <a:t>M</a:t>
          </a:r>
        </a:p>
      </dgm:t>
    </dgm:pt>
    <dgm:pt modelId="{00F18DA5-4CA2-4E18-A6EF-FA39C0420896}" type="parTrans" cxnId="{6CAA1A38-13C4-4255-8513-1AF59F2F3E9A}">
      <dgm:prSet/>
      <dgm:spPr/>
      <dgm:t>
        <a:bodyPr/>
        <a:lstStyle/>
        <a:p>
          <a:endParaRPr lang="en-US"/>
        </a:p>
      </dgm:t>
    </dgm:pt>
    <dgm:pt modelId="{B0A4FE24-69E6-42A3-A3DB-1067023CFC12}" type="sibTrans" cxnId="{6CAA1A38-13C4-4255-8513-1AF59F2F3E9A}">
      <dgm:prSet/>
      <dgm:spPr/>
      <dgm:t>
        <a:bodyPr/>
        <a:lstStyle/>
        <a:p>
          <a:endParaRPr lang="en-US"/>
        </a:p>
      </dgm:t>
    </dgm:pt>
    <dgm:pt modelId="{A854BB47-BAAB-4E3F-804D-AA47101271D6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D46531F1-DD60-4E47-96B0-E3F059451190}" type="parTrans" cxnId="{D1136154-472E-47C8-BFA3-12DF7D1F8409}">
      <dgm:prSet/>
      <dgm:spPr/>
      <dgm:t>
        <a:bodyPr/>
        <a:lstStyle/>
        <a:p>
          <a:endParaRPr lang="en-US"/>
        </a:p>
      </dgm:t>
    </dgm:pt>
    <dgm:pt modelId="{74AB762D-CBF5-4748-A344-6E094FD97436}" type="sibTrans" cxnId="{D1136154-472E-47C8-BFA3-12DF7D1F8409}">
      <dgm:prSet/>
      <dgm:spPr/>
      <dgm:t>
        <a:bodyPr/>
        <a:lstStyle/>
        <a:p>
          <a:endParaRPr lang="en-US"/>
        </a:p>
      </dgm:t>
    </dgm:pt>
    <dgm:pt modelId="{8FD6A21C-912F-4352-9DF5-EA1F0BD0F196}">
      <dgm:prSet phldrT="[Text]"/>
      <dgm:spPr/>
      <dgm:t>
        <a:bodyPr/>
        <a:lstStyle/>
        <a:p>
          <a:r>
            <a:rPr lang="en-US" dirty="0"/>
            <a:t>R</a:t>
          </a:r>
        </a:p>
      </dgm:t>
    </dgm:pt>
    <dgm:pt modelId="{2CB392A4-5152-492F-9C5B-1BB0728B0355}" type="parTrans" cxnId="{389A4384-A09A-4F1F-8395-8B6FEAD1BFEE}">
      <dgm:prSet/>
      <dgm:spPr/>
      <dgm:t>
        <a:bodyPr/>
        <a:lstStyle/>
        <a:p>
          <a:endParaRPr lang="en-US"/>
        </a:p>
      </dgm:t>
    </dgm:pt>
    <dgm:pt modelId="{1D7C8A23-65F0-4677-A4A2-2E84CC13D61F}" type="sibTrans" cxnId="{389A4384-A09A-4F1F-8395-8B6FEAD1BFEE}">
      <dgm:prSet/>
      <dgm:spPr/>
      <dgm:t>
        <a:bodyPr/>
        <a:lstStyle/>
        <a:p>
          <a:endParaRPr lang="en-US"/>
        </a:p>
      </dgm:t>
    </dgm:pt>
    <dgm:pt modelId="{C2088961-C2B8-4338-9400-FD4CA8A5DD21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C63974D0-7FAC-4E87-9B6A-7B3E145136B7}" type="parTrans" cxnId="{A793CB6B-CF81-4785-832A-050202629587}">
      <dgm:prSet/>
      <dgm:spPr/>
      <dgm:t>
        <a:bodyPr/>
        <a:lstStyle/>
        <a:p>
          <a:endParaRPr lang="en-US"/>
        </a:p>
      </dgm:t>
    </dgm:pt>
    <dgm:pt modelId="{9EC324DB-AF79-4231-9861-C2DB6BF3D763}" type="sibTrans" cxnId="{A793CB6B-CF81-4785-832A-050202629587}">
      <dgm:prSet/>
      <dgm:spPr/>
      <dgm:t>
        <a:bodyPr/>
        <a:lstStyle/>
        <a:p>
          <a:endParaRPr lang="en-US"/>
        </a:p>
      </dgm:t>
    </dgm:pt>
    <dgm:pt modelId="{971627FA-04FD-4207-B03A-79357245DD01}" type="pres">
      <dgm:prSet presAssocID="{528AEC3A-52F1-405B-A7E4-1CABA82F38DE}" presName="Name0" presStyleCnt="0">
        <dgm:presLayoutVars>
          <dgm:dir/>
          <dgm:animLvl val="lvl"/>
          <dgm:resizeHandles/>
        </dgm:presLayoutVars>
      </dgm:prSet>
      <dgm:spPr/>
    </dgm:pt>
    <dgm:pt modelId="{BC3D3806-2699-40A3-8746-7DD7E698E38A}" type="pres">
      <dgm:prSet presAssocID="{F4925C3D-C701-462F-96AD-0314FC827421}" presName="linNode" presStyleCnt="0"/>
      <dgm:spPr/>
    </dgm:pt>
    <dgm:pt modelId="{99031FDA-1F0A-455D-B507-439AB1CD30B8}" type="pres">
      <dgm:prSet presAssocID="{F4925C3D-C701-462F-96AD-0314FC827421}" presName="parentShp" presStyleLbl="node1" presStyleIdx="0" presStyleCnt="5" custLinFactNeighborX="-7639">
        <dgm:presLayoutVars>
          <dgm:bulletEnabled val="1"/>
        </dgm:presLayoutVars>
      </dgm:prSet>
      <dgm:spPr/>
    </dgm:pt>
    <dgm:pt modelId="{9F67332A-FDF1-4DA8-89BC-115D699405C5}" type="pres">
      <dgm:prSet presAssocID="{F4925C3D-C701-462F-96AD-0314FC827421}" presName="childShp" presStyleLbl="bgAccFollowNode1" presStyleIdx="0" presStyleCnt="5" custLinFactNeighborX="1080">
        <dgm:presLayoutVars>
          <dgm:bulletEnabled val="1"/>
        </dgm:presLayoutVars>
      </dgm:prSet>
      <dgm:spPr/>
    </dgm:pt>
    <dgm:pt modelId="{8F37A7A1-84A5-4957-8B24-0708D52E526F}" type="pres">
      <dgm:prSet presAssocID="{69CCE5ED-54E0-4E70-A26D-5B4577AE5399}" presName="spacing" presStyleCnt="0"/>
      <dgm:spPr/>
    </dgm:pt>
    <dgm:pt modelId="{D50AEF31-D8A0-43AA-A2A2-A9BA5ECD1079}" type="pres">
      <dgm:prSet presAssocID="{3668768C-07F5-4468-A47B-3D4FBA9942A5}" presName="linNode" presStyleCnt="0"/>
      <dgm:spPr/>
    </dgm:pt>
    <dgm:pt modelId="{A8830D04-220D-4B47-84E7-144088810048}" type="pres">
      <dgm:prSet presAssocID="{3668768C-07F5-4468-A47B-3D4FBA9942A5}" presName="parentShp" presStyleLbl="node1" presStyleIdx="1" presStyleCnt="5" custLinFactNeighborX="720">
        <dgm:presLayoutVars>
          <dgm:bulletEnabled val="1"/>
        </dgm:presLayoutVars>
      </dgm:prSet>
      <dgm:spPr/>
    </dgm:pt>
    <dgm:pt modelId="{1F3947EE-D609-4788-BFF5-BDFBBD4C60AF}" type="pres">
      <dgm:prSet presAssocID="{3668768C-07F5-4468-A47B-3D4FBA9942A5}" presName="childShp" presStyleLbl="bgAccFollowNode1" presStyleIdx="1" presStyleCnt="5" custLinFactNeighborX="1080">
        <dgm:presLayoutVars>
          <dgm:bulletEnabled val="1"/>
        </dgm:presLayoutVars>
      </dgm:prSet>
      <dgm:spPr/>
    </dgm:pt>
    <dgm:pt modelId="{9EDAEB81-B78C-49C9-B169-0328C3F48DCA}" type="pres">
      <dgm:prSet presAssocID="{B0A4FE24-69E6-42A3-A3DB-1067023CFC12}" presName="spacing" presStyleCnt="0"/>
      <dgm:spPr/>
    </dgm:pt>
    <dgm:pt modelId="{BBD59158-8E26-46EE-8D2D-BB5743BAA0CF}" type="pres">
      <dgm:prSet presAssocID="{A854BB47-BAAB-4E3F-804D-AA47101271D6}" presName="linNode" presStyleCnt="0"/>
      <dgm:spPr/>
    </dgm:pt>
    <dgm:pt modelId="{E3275165-1011-4211-A476-D37A8EC1765B}" type="pres">
      <dgm:prSet presAssocID="{A854BB47-BAAB-4E3F-804D-AA47101271D6}" presName="parentShp" presStyleLbl="node1" presStyleIdx="2" presStyleCnt="5">
        <dgm:presLayoutVars>
          <dgm:bulletEnabled val="1"/>
        </dgm:presLayoutVars>
      </dgm:prSet>
      <dgm:spPr/>
    </dgm:pt>
    <dgm:pt modelId="{B0680427-F3BC-405D-AE61-7EF732369DDC}" type="pres">
      <dgm:prSet presAssocID="{A854BB47-BAAB-4E3F-804D-AA47101271D6}" presName="childShp" presStyleLbl="bgAccFollowNode1" presStyleIdx="2" presStyleCnt="5">
        <dgm:presLayoutVars>
          <dgm:bulletEnabled val="1"/>
        </dgm:presLayoutVars>
      </dgm:prSet>
      <dgm:spPr/>
    </dgm:pt>
    <dgm:pt modelId="{7B2999BE-6E03-4A9D-B310-29BEC6EEADD1}" type="pres">
      <dgm:prSet presAssocID="{74AB762D-CBF5-4748-A344-6E094FD97436}" presName="spacing" presStyleCnt="0"/>
      <dgm:spPr/>
    </dgm:pt>
    <dgm:pt modelId="{DF19BEBE-4909-43AC-AC2D-15C6200A701B}" type="pres">
      <dgm:prSet presAssocID="{8FD6A21C-912F-4352-9DF5-EA1F0BD0F196}" presName="linNode" presStyleCnt="0"/>
      <dgm:spPr/>
    </dgm:pt>
    <dgm:pt modelId="{7C02E9AE-035D-473B-89F7-26593D61389A}" type="pres">
      <dgm:prSet presAssocID="{8FD6A21C-912F-4352-9DF5-EA1F0BD0F196}" presName="parentShp" presStyleLbl="node1" presStyleIdx="3" presStyleCnt="5">
        <dgm:presLayoutVars>
          <dgm:bulletEnabled val="1"/>
        </dgm:presLayoutVars>
      </dgm:prSet>
      <dgm:spPr/>
    </dgm:pt>
    <dgm:pt modelId="{CB7EB479-E2A6-4F1B-AB82-A636A5011327}" type="pres">
      <dgm:prSet presAssocID="{8FD6A21C-912F-4352-9DF5-EA1F0BD0F196}" presName="childShp" presStyleLbl="bgAccFollowNode1" presStyleIdx="3" presStyleCnt="5">
        <dgm:presLayoutVars>
          <dgm:bulletEnabled val="1"/>
        </dgm:presLayoutVars>
      </dgm:prSet>
      <dgm:spPr/>
    </dgm:pt>
    <dgm:pt modelId="{018658E6-E546-42CE-A7B5-A004A203477C}" type="pres">
      <dgm:prSet presAssocID="{1D7C8A23-65F0-4677-A4A2-2E84CC13D61F}" presName="spacing" presStyleCnt="0"/>
      <dgm:spPr/>
    </dgm:pt>
    <dgm:pt modelId="{86DF06AC-5571-4E1E-B07D-AB302BCE68FB}" type="pres">
      <dgm:prSet presAssocID="{C2088961-C2B8-4338-9400-FD4CA8A5DD21}" presName="linNode" presStyleCnt="0"/>
      <dgm:spPr/>
    </dgm:pt>
    <dgm:pt modelId="{C4CB5F68-3958-4201-937F-99540C7C72F5}" type="pres">
      <dgm:prSet presAssocID="{C2088961-C2B8-4338-9400-FD4CA8A5DD21}" presName="parentShp" presStyleLbl="node1" presStyleIdx="4" presStyleCnt="5">
        <dgm:presLayoutVars>
          <dgm:bulletEnabled val="1"/>
        </dgm:presLayoutVars>
      </dgm:prSet>
      <dgm:spPr/>
    </dgm:pt>
    <dgm:pt modelId="{B5091AF5-F620-4594-AB26-1CCC5E74F783}" type="pres">
      <dgm:prSet presAssocID="{C2088961-C2B8-4338-9400-FD4CA8A5DD21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7CB86603-96E1-4598-B7E4-9506F3E8D8AE}" srcId="{528AEC3A-52F1-405B-A7E4-1CABA82F38DE}" destId="{F4925C3D-C701-462F-96AD-0314FC827421}" srcOrd="0" destOrd="0" parTransId="{3D95F6D8-E525-4CB0-9870-F66648F1DE59}" sibTransId="{69CCE5ED-54E0-4E70-A26D-5B4577AE5399}"/>
    <dgm:cxn modelId="{6CAA1A38-13C4-4255-8513-1AF59F2F3E9A}" srcId="{528AEC3A-52F1-405B-A7E4-1CABA82F38DE}" destId="{3668768C-07F5-4468-A47B-3D4FBA9942A5}" srcOrd="1" destOrd="0" parTransId="{00F18DA5-4CA2-4E18-A6EF-FA39C0420896}" sibTransId="{B0A4FE24-69E6-42A3-A3DB-1067023CFC12}"/>
    <dgm:cxn modelId="{F1858738-B546-430B-9E5D-F0E8B5FCB6BF}" type="presOf" srcId="{A854BB47-BAAB-4E3F-804D-AA47101271D6}" destId="{E3275165-1011-4211-A476-D37A8EC1765B}" srcOrd="0" destOrd="0" presId="urn:microsoft.com/office/officeart/2005/8/layout/vList6"/>
    <dgm:cxn modelId="{A793CB6B-CF81-4785-832A-050202629587}" srcId="{528AEC3A-52F1-405B-A7E4-1CABA82F38DE}" destId="{C2088961-C2B8-4338-9400-FD4CA8A5DD21}" srcOrd="4" destOrd="0" parTransId="{C63974D0-7FAC-4E87-9B6A-7B3E145136B7}" sibTransId="{9EC324DB-AF79-4231-9861-C2DB6BF3D763}"/>
    <dgm:cxn modelId="{ADFD9B4D-7152-4F2B-B4B9-24535008C8D5}" type="presOf" srcId="{F4925C3D-C701-462F-96AD-0314FC827421}" destId="{99031FDA-1F0A-455D-B507-439AB1CD30B8}" srcOrd="0" destOrd="0" presId="urn:microsoft.com/office/officeart/2005/8/layout/vList6"/>
    <dgm:cxn modelId="{8B3ED96D-6010-4793-B8E6-8A5BD6CBEB86}" type="presOf" srcId="{C2088961-C2B8-4338-9400-FD4CA8A5DD21}" destId="{C4CB5F68-3958-4201-937F-99540C7C72F5}" srcOrd="0" destOrd="0" presId="urn:microsoft.com/office/officeart/2005/8/layout/vList6"/>
    <dgm:cxn modelId="{D1136154-472E-47C8-BFA3-12DF7D1F8409}" srcId="{528AEC3A-52F1-405B-A7E4-1CABA82F38DE}" destId="{A854BB47-BAAB-4E3F-804D-AA47101271D6}" srcOrd="2" destOrd="0" parTransId="{D46531F1-DD60-4E47-96B0-E3F059451190}" sibTransId="{74AB762D-CBF5-4748-A344-6E094FD97436}"/>
    <dgm:cxn modelId="{389A4384-A09A-4F1F-8395-8B6FEAD1BFEE}" srcId="{528AEC3A-52F1-405B-A7E4-1CABA82F38DE}" destId="{8FD6A21C-912F-4352-9DF5-EA1F0BD0F196}" srcOrd="3" destOrd="0" parTransId="{2CB392A4-5152-492F-9C5B-1BB0728B0355}" sibTransId="{1D7C8A23-65F0-4677-A4A2-2E84CC13D61F}"/>
    <dgm:cxn modelId="{49959987-C2CB-4A41-9802-ABE7FAFC791B}" type="presOf" srcId="{528AEC3A-52F1-405B-A7E4-1CABA82F38DE}" destId="{971627FA-04FD-4207-B03A-79357245DD01}" srcOrd="0" destOrd="0" presId="urn:microsoft.com/office/officeart/2005/8/layout/vList6"/>
    <dgm:cxn modelId="{942DC392-B324-4A42-964F-544DFCE3FB6E}" type="presOf" srcId="{3668768C-07F5-4468-A47B-3D4FBA9942A5}" destId="{A8830D04-220D-4B47-84E7-144088810048}" srcOrd="0" destOrd="0" presId="urn:microsoft.com/office/officeart/2005/8/layout/vList6"/>
    <dgm:cxn modelId="{6D1164FA-62A0-4B74-A1D6-C17A17BF3CB0}" type="presOf" srcId="{8FD6A21C-912F-4352-9DF5-EA1F0BD0F196}" destId="{7C02E9AE-035D-473B-89F7-26593D61389A}" srcOrd="0" destOrd="0" presId="urn:microsoft.com/office/officeart/2005/8/layout/vList6"/>
    <dgm:cxn modelId="{CE15CE1E-399B-491F-A7F8-AB36128A11A3}" type="presParOf" srcId="{971627FA-04FD-4207-B03A-79357245DD01}" destId="{BC3D3806-2699-40A3-8746-7DD7E698E38A}" srcOrd="0" destOrd="0" presId="urn:microsoft.com/office/officeart/2005/8/layout/vList6"/>
    <dgm:cxn modelId="{E86C6AED-D7D0-48A1-9BF9-5270A8929F04}" type="presParOf" srcId="{BC3D3806-2699-40A3-8746-7DD7E698E38A}" destId="{99031FDA-1F0A-455D-B507-439AB1CD30B8}" srcOrd="0" destOrd="0" presId="urn:microsoft.com/office/officeart/2005/8/layout/vList6"/>
    <dgm:cxn modelId="{E1EEEF18-09C4-4F03-8405-6393ED4FE0F2}" type="presParOf" srcId="{BC3D3806-2699-40A3-8746-7DD7E698E38A}" destId="{9F67332A-FDF1-4DA8-89BC-115D699405C5}" srcOrd="1" destOrd="0" presId="urn:microsoft.com/office/officeart/2005/8/layout/vList6"/>
    <dgm:cxn modelId="{FB4AE09B-63F4-48D7-91E0-4237EDD3AE9C}" type="presParOf" srcId="{971627FA-04FD-4207-B03A-79357245DD01}" destId="{8F37A7A1-84A5-4957-8B24-0708D52E526F}" srcOrd="1" destOrd="0" presId="urn:microsoft.com/office/officeart/2005/8/layout/vList6"/>
    <dgm:cxn modelId="{0555F156-B3D8-4945-960F-2699B8118311}" type="presParOf" srcId="{971627FA-04FD-4207-B03A-79357245DD01}" destId="{D50AEF31-D8A0-43AA-A2A2-A9BA5ECD1079}" srcOrd="2" destOrd="0" presId="urn:microsoft.com/office/officeart/2005/8/layout/vList6"/>
    <dgm:cxn modelId="{7449181E-F645-4352-A446-EDA6107BE4D4}" type="presParOf" srcId="{D50AEF31-D8A0-43AA-A2A2-A9BA5ECD1079}" destId="{A8830D04-220D-4B47-84E7-144088810048}" srcOrd="0" destOrd="0" presId="urn:microsoft.com/office/officeart/2005/8/layout/vList6"/>
    <dgm:cxn modelId="{322ECE2A-50D4-4176-BF85-95499C4D6C57}" type="presParOf" srcId="{D50AEF31-D8A0-43AA-A2A2-A9BA5ECD1079}" destId="{1F3947EE-D609-4788-BFF5-BDFBBD4C60AF}" srcOrd="1" destOrd="0" presId="urn:microsoft.com/office/officeart/2005/8/layout/vList6"/>
    <dgm:cxn modelId="{CB3D123F-108B-40C2-9A3B-8C7918895E21}" type="presParOf" srcId="{971627FA-04FD-4207-B03A-79357245DD01}" destId="{9EDAEB81-B78C-49C9-B169-0328C3F48DCA}" srcOrd="3" destOrd="0" presId="urn:microsoft.com/office/officeart/2005/8/layout/vList6"/>
    <dgm:cxn modelId="{6A73E55F-2608-4BF4-A47D-E09C4D883CA5}" type="presParOf" srcId="{971627FA-04FD-4207-B03A-79357245DD01}" destId="{BBD59158-8E26-46EE-8D2D-BB5743BAA0CF}" srcOrd="4" destOrd="0" presId="urn:microsoft.com/office/officeart/2005/8/layout/vList6"/>
    <dgm:cxn modelId="{434E6D88-489A-4052-A34E-13A67FE44114}" type="presParOf" srcId="{BBD59158-8E26-46EE-8D2D-BB5743BAA0CF}" destId="{E3275165-1011-4211-A476-D37A8EC1765B}" srcOrd="0" destOrd="0" presId="urn:microsoft.com/office/officeart/2005/8/layout/vList6"/>
    <dgm:cxn modelId="{5B67B599-7C5E-482C-ACBF-41DAB15A94F7}" type="presParOf" srcId="{BBD59158-8E26-46EE-8D2D-BB5743BAA0CF}" destId="{B0680427-F3BC-405D-AE61-7EF732369DDC}" srcOrd="1" destOrd="0" presId="urn:microsoft.com/office/officeart/2005/8/layout/vList6"/>
    <dgm:cxn modelId="{1511F7AB-C18C-4E5F-9335-9B5D952D76DF}" type="presParOf" srcId="{971627FA-04FD-4207-B03A-79357245DD01}" destId="{7B2999BE-6E03-4A9D-B310-29BEC6EEADD1}" srcOrd="5" destOrd="0" presId="urn:microsoft.com/office/officeart/2005/8/layout/vList6"/>
    <dgm:cxn modelId="{77DB91BA-90F9-4604-8BB8-7BB45A5C798A}" type="presParOf" srcId="{971627FA-04FD-4207-B03A-79357245DD01}" destId="{DF19BEBE-4909-43AC-AC2D-15C6200A701B}" srcOrd="6" destOrd="0" presId="urn:microsoft.com/office/officeart/2005/8/layout/vList6"/>
    <dgm:cxn modelId="{71926378-86E9-47D2-9D1A-A36E4D48CD1D}" type="presParOf" srcId="{DF19BEBE-4909-43AC-AC2D-15C6200A701B}" destId="{7C02E9AE-035D-473B-89F7-26593D61389A}" srcOrd="0" destOrd="0" presId="urn:microsoft.com/office/officeart/2005/8/layout/vList6"/>
    <dgm:cxn modelId="{2BD2AD1E-CA9F-4A7F-B5DB-6049CB2B7A78}" type="presParOf" srcId="{DF19BEBE-4909-43AC-AC2D-15C6200A701B}" destId="{CB7EB479-E2A6-4F1B-AB82-A636A5011327}" srcOrd="1" destOrd="0" presId="urn:microsoft.com/office/officeart/2005/8/layout/vList6"/>
    <dgm:cxn modelId="{6392C82A-0587-401D-9A26-748DA09425C9}" type="presParOf" srcId="{971627FA-04FD-4207-B03A-79357245DD01}" destId="{018658E6-E546-42CE-A7B5-A004A203477C}" srcOrd="7" destOrd="0" presId="urn:microsoft.com/office/officeart/2005/8/layout/vList6"/>
    <dgm:cxn modelId="{BE988C71-0461-4BB1-9142-DAB17471C4BE}" type="presParOf" srcId="{971627FA-04FD-4207-B03A-79357245DD01}" destId="{86DF06AC-5571-4E1E-B07D-AB302BCE68FB}" srcOrd="8" destOrd="0" presId="urn:microsoft.com/office/officeart/2005/8/layout/vList6"/>
    <dgm:cxn modelId="{B14FB708-F3B1-4A2C-83D8-3D16A21D6018}" type="presParOf" srcId="{86DF06AC-5571-4E1E-B07D-AB302BCE68FB}" destId="{C4CB5F68-3958-4201-937F-99540C7C72F5}" srcOrd="0" destOrd="0" presId="urn:microsoft.com/office/officeart/2005/8/layout/vList6"/>
    <dgm:cxn modelId="{4A12E008-412B-4B75-B6A2-02082EC0D319}" type="presParOf" srcId="{86DF06AC-5571-4E1E-B07D-AB302BCE68FB}" destId="{B5091AF5-F620-4594-AB26-1CCC5E74F783}" srcOrd="1" destOrd="0" presId="urn:microsoft.com/office/officeart/2005/8/layout/vList6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7332A-FDF1-4DA8-89BC-115D699405C5}">
      <dsp:nvSpPr>
        <dsp:cNvPr id="0" name=""/>
        <dsp:cNvSpPr/>
      </dsp:nvSpPr>
      <dsp:spPr>
        <a:xfrm>
          <a:off x="3291839" y="1546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31FDA-1F0A-455D-B507-439AB1CD30B8}">
      <dsp:nvSpPr>
        <dsp:cNvPr id="0" name=""/>
        <dsp:cNvSpPr/>
      </dsp:nvSpPr>
      <dsp:spPr>
        <a:xfrm>
          <a:off x="0" y="1546"/>
          <a:ext cx="3291840" cy="837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</a:t>
          </a:r>
        </a:p>
      </dsp:txBody>
      <dsp:txXfrm>
        <a:off x="40887" y="42433"/>
        <a:ext cx="3210066" cy="755794"/>
      </dsp:txXfrm>
    </dsp:sp>
    <dsp:sp modelId="{1F3947EE-D609-4788-BFF5-BDFBBD4C60AF}">
      <dsp:nvSpPr>
        <dsp:cNvPr id="0" name=""/>
        <dsp:cNvSpPr/>
      </dsp:nvSpPr>
      <dsp:spPr>
        <a:xfrm>
          <a:off x="3291839" y="92287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30D04-220D-4B47-84E7-144088810048}">
      <dsp:nvSpPr>
        <dsp:cNvPr id="0" name=""/>
        <dsp:cNvSpPr/>
      </dsp:nvSpPr>
      <dsp:spPr>
        <a:xfrm>
          <a:off x="35551" y="922872"/>
          <a:ext cx="3291840" cy="837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</a:t>
          </a:r>
        </a:p>
      </dsp:txBody>
      <dsp:txXfrm>
        <a:off x="76438" y="963759"/>
        <a:ext cx="3210066" cy="755794"/>
      </dsp:txXfrm>
    </dsp:sp>
    <dsp:sp modelId="{B0680427-F3BC-405D-AE61-7EF732369DDC}">
      <dsp:nvSpPr>
        <dsp:cNvPr id="0" name=""/>
        <dsp:cNvSpPr/>
      </dsp:nvSpPr>
      <dsp:spPr>
        <a:xfrm>
          <a:off x="3291839" y="184419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75165-1011-4211-A476-D37A8EC1765B}">
      <dsp:nvSpPr>
        <dsp:cNvPr id="0" name=""/>
        <dsp:cNvSpPr/>
      </dsp:nvSpPr>
      <dsp:spPr>
        <a:xfrm>
          <a:off x="0" y="1844197"/>
          <a:ext cx="3291840" cy="837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</a:t>
          </a:r>
        </a:p>
      </dsp:txBody>
      <dsp:txXfrm>
        <a:off x="40887" y="1885084"/>
        <a:ext cx="3210066" cy="755794"/>
      </dsp:txXfrm>
    </dsp:sp>
    <dsp:sp modelId="{CB7EB479-E2A6-4F1B-AB82-A636A5011327}">
      <dsp:nvSpPr>
        <dsp:cNvPr id="0" name=""/>
        <dsp:cNvSpPr/>
      </dsp:nvSpPr>
      <dsp:spPr>
        <a:xfrm>
          <a:off x="3291839" y="276552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2E9AE-035D-473B-89F7-26593D61389A}">
      <dsp:nvSpPr>
        <dsp:cNvPr id="0" name=""/>
        <dsp:cNvSpPr/>
      </dsp:nvSpPr>
      <dsp:spPr>
        <a:xfrm>
          <a:off x="0" y="2765522"/>
          <a:ext cx="3291840" cy="837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</a:t>
          </a:r>
        </a:p>
      </dsp:txBody>
      <dsp:txXfrm>
        <a:off x="40887" y="2806409"/>
        <a:ext cx="3210066" cy="755794"/>
      </dsp:txXfrm>
    </dsp:sp>
    <dsp:sp modelId="{B5091AF5-F620-4594-AB26-1CCC5E74F783}">
      <dsp:nvSpPr>
        <dsp:cNvPr id="0" name=""/>
        <dsp:cNvSpPr/>
      </dsp:nvSpPr>
      <dsp:spPr>
        <a:xfrm>
          <a:off x="3291839" y="368684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B5F68-3958-4201-937F-99540C7C72F5}">
      <dsp:nvSpPr>
        <dsp:cNvPr id="0" name=""/>
        <dsp:cNvSpPr/>
      </dsp:nvSpPr>
      <dsp:spPr>
        <a:xfrm>
          <a:off x="0" y="3686847"/>
          <a:ext cx="3291840" cy="8375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</a:t>
          </a:r>
        </a:p>
      </dsp:txBody>
      <dsp:txXfrm>
        <a:off x="40887" y="3727734"/>
        <a:ext cx="3210066" cy="755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0.34965" units="1/cm"/>
          <inkml:channelProperty channel="Y" name="resolution" value="50.27933" units="1/cm"/>
          <inkml:channelProperty channel="T" name="resolution" value="1" units="1/dev"/>
        </inkml:channelProperties>
      </inkml:inkSource>
      <inkml:timestamp xml:id="ts0" timeString="2021-11-30T19:14:00.85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16044 15261 0,'0'-21'15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758.49536" units="1/cm"/>
          <inkml:channelProperty channel="Y" name="resolution" value="1213.59265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2-12-12T15:15:09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16213 8953 512 0,'-21'0'0'16,"21"0"0"-16,-42 21 0 0,-1-21 0 31,1 21 0-31,-1-21 0 16,1 21 0-16,20-21 0 15,22 23 0-15,0-4 0 16,22-19 0-1,20 21 0-15,1 1 0 16,42-1 0 0,-2-1 0-16,-19 2 0 15,20-1 0-15,-40 0 0 16,-2 22 0-16,-21-21 0 16,-42-1 0-1,-21-21 0-15,-2 21 0 16,-40-21 0-16,-21 0 0 15,20 20 0 1,0-20 0-16,21 0 0 16,22 0 0-16,21 0 0 15</inkml:trace>
  <inkml:trace contextRef="#ctx0" brushRef="#br0" timeOffset="718.96">16678 8932 512 0,'0'0'0'0,"-21"21"0"0,21-21 0 15,-20 21 0-15,20 0 0 16,0 23 0-1,20-25 0-15,1 24 0 16,0-2 0-16,-21-19 0 16,42 20 0-1,-42-20 0-15,23-1 0 16,-23-21 0-16,0 0 0 16,0-21 0-1,0-1 0-15,0 1 0 16,0-22 0-16,0 2 0 15,-23-21 0 1,23 18 0-16,0 2 0 16,0 21 0-16,23-21 0 15,-3 42 0 1,-20 0 0-16,21 0 0 16,21 42 0-16,0-21 0 15,22 21 0-15,-21 21 0 16,-1-20 0-1,-21-2 0-15,21 2 0 16,-42 0 0-16,23-22 0 16,-23-21 0-1,0 0 0-15,0 0 0 16,0-21 0-16,0-22 0 16,0 0 0-1,0 2 0-15,0-2 0 16,0 1 0-16,20 0 0 15,-20 21 0 1,21 21 0-16,22 0 0 16,-1 21 0-16,-1 0 0 15,3 23 0 1,-3-4 0-16,2 3 0 16,-1-1 0-16,1 0 0 15,-22 1 0-15,0-21 0 16,1-1 0-1,-2-21 0-15,1 0 0 0,-21 0 0 16</inkml:trace>
  <inkml:trace contextRef="#ctx0" brushRef="#br0" timeOffset="950.26">17862 8910 512 0,'0'0'0'0,"0"22"0"15,0-22 0 1,0 42 0-16,22 0 0 16,-22 0 0-16,22 1 0 15,-1 20 0 1,-21-21 0-16,42 1 0 16,-20 0 0-16,-2-22 0 15,23 21 0 1,-24-42 0-16,-19 21 0 0</inkml:trace>
  <inkml:trace contextRef="#ctx0" brushRef="#br0" timeOffset="1158.83">17609 8847 512 0,'0'0'0'0,"0"-21"0"15,22 21 0-15,19 0 0 16,45 0 0 0,-1 0 0-16,63 0 0 15,-42 0 0-15,21 0 0 16,-44 21 0-16,-19 0 0 16</inkml:trace>
  <inkml:trace contextRef="#ctx0" brushRef="#br0" timeOffset="16126.91">15238 11514 512 0,'0'0'0'0,"0"0"0"16,0 21 0-16,0 21 0 16,0 22 0-1,0-1 0-15,0 22 0 16,-19-1 0-1,19 1 0-15,0 21 0 16,-22-21 0-16,1-21 0 16,21-1 0-16,-23-21 0 15,23-42 0 1,-19 21 0-16,19-42 0 16,19 0 0-16,-19-43 0 15,23 0 0-15,-2-20 0 16,1-1 0-1,-22 1 0-15,19 21 0 16,25-1 0-16,-2 21 0 16,0 1 0-1,-22 20 0-15,44 22 0 16,-20 22 0-16,18 20 0 16,-20 1 0-16,2 41 0 15,-24-20 0 1,23 21 0-16,-1 0 0 15,-21-1 0 1,21 22 0-16,1-43 0 16,-1 42 0-16,-42-105 0 15</inkml:trace>
  <inkml:trace contextRef="#ctx0" brushRef="#br0" timeOffset="16364.42">15134 12000 512 0,'0'0'0'16,"19"0"0"-16,4 0 0 16,20 0 0-1,39 0 0-15,47 0 0 16,-3 22 0-16,2-1 0 15,20 0 0-15,-43 0 0 16,-20-21 0-16,-42 22 0 16</inkml:trace>
  <inkml:trace contextRef="#ctx0" brushRef="#br0" timeOffset="16662.14">16552 11768 512 0,'0'21'0'0,"0"1"0"15,0 20 0-15,0 42 0 16,21-21 0-16,-1 44 0 15,2-1 0 1,20-1 0-16,0 1 0 16,-19 0 0-16,-4-22 0 15,4 1 0-15,-3-22 0 16,-20-20 0-16,0-22 0 16</inkml:trace>
  <inkml:trace contextRef="#ctx0" brushRef="#br0" timeOffset="17107.7">16510 11598 512 0,'19'-21'0'0,"-19"21"0"0,44-21 0 15,-2 0 0 1,21 21 0-16,43 21 0 16,22 0 0-16,-2 43 0 15,-20-1 0-15,21 22 0 16,-42-21 0 0,-43 41 0-16,-21-20 0 15,-21-1 0-15,-21-20 0 16,-21-1 0-1,-23 1 0-15,-18-22 0 16,-1 1 0 0,19-1 0-16,-19-22 0 15,21 2 0-15,-2-1 0 16,45 21 0-16,20-20 0 16,0 20 0-16,20 1 0 15,45 20 0 1,-2 1 0-16,43 20 0 15,0 1 0 1,-22-21 0-16,-20-22 0 0</inkml:trace>
  <inkml:trace contextRef="#ctx0" brushRef="#br0" timeOffset="17551.98">16044 11598 512 0,'0'21'0'16,"21"42"0"-16,-1 23 0 16,2 40 0-16,40 2 0 15,-18 19 0-15,40 2 0 16,-20-22 0 0,0 22 0-16,-22-44 0 0,-42-20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758.49536" units="1/cm"/>
          <inkml:channelProperty channel="Y" name="resolution" value="1213.59265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2-12-12T15:09:06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14815 7957 512 0,'0'0'0'16,"0"0"0"-1,22 0 0-15,-22 0 0 0,21 0 0 16</inkml:trace>
  <inkml:trace contextRef="#ctx0" brushRef="#br0" timeOffset="12889.53">18901 9567 512 0,'0'20'0'0,"0"2"0"16,0 41 0 0,0 1 0-16,0-1 0 15,0 22 0-15,-22-22 0 16,22 22 0 0,-21-21 0-16,0-1 0 15,-20 0 0-15,41-20 0 16,-22-22 0-1,22 0 0-15,0-21 0 0</inkml:trace>
  <inkml:trace contextRef="#ctx0" brushRef="#br0" timeOffset="13302.69">19283 9629 512 0,'0'0'0'0,"-23"22"0"0,2-1 0 15,0 21 0-15,1-20 0 16,-2 20 0 0,0 22 0-16,2-1 0 15,20-21 0-15,0 21 0 16,20-20 0-16,2-22 0 15,20 1 0 1,23-1 0-16,17-21 0 16,-17 0 0-16,-1-43 0 15,0 1 0 1,-23-21 0-16,3-1 0 16,-44 1 0-16,-23-1 0 15,-19 0 0-15,-22 1 0 16,0 21 0-1,1 0 0-15,0 20 0 16,22 22 0 0,18-21 0-16,2 21 0 0</inkml:trace>
  <inkml:trace contextRef="#ctx0" brushRef="#br0" timeOffset="13543.79">19832 10139 512 0,'0'0'0'0,"0"20"0"16,-21 43 0-16,0-20 0 16,0 20 0-1,-1 1 0-15,2-1 0 16,20-21 0-16,-22 1 0 15,22-21 0 1,0-22 0-16,0 0 0 16,0 0 0-16</inkml:trace>
  <inkml:trace contextRef="#ctx0" brushRef="#br0" timeOffset="13944.61">20002 9651 512 0,'0'21'0'0,"-23"21"0"16,3 1 0-16,-2 42 0 16,2-22 0-16,20 22 0 15,0-1 0 1,0-19 0-16,20-3 0 15,2-19 0-15,21-1 0 16,-2-42 0 0,23 0 0-16,-23-21 0 15,24-22 0-15,-22-20 0 16,-2 0 0-16,-20-23 0 16,-21 2 0-1,0 22 0-15,-62-3 0 16,19 2 0-16,-22 41 0 15,24-20 0-15,-23 21 0 16,23 21 0 0,-2 0 0-16,43 21 0 15,0-21 0-15,-22 22 0 16</inkml:trace>
  <inkml:trace contextRef="#ctx0" brushRef="#br0" timeOffset="14357.83">20616 9714 512 0,'-23'0'0'0,"23"0"0"16,-42 22 0-16,21-1 0 16,-20 0 0-16,-3 0 0 15,3 44 0 1,-1-24 0-16,20 23 0 15,22-23 0-15,-22 23 0 16,44-21 0-16,0-1 0 16,20-21 0-1,21-21 0-15,-21 0 0 16,23-21 0-16,-2-21 0 16,-21-1 0-1,-21-21 0-15,1 1 0 16,-44 0 0-16,22 21 0 15,-21-22 0-15,-21 22 0 16,-2 20 0 0,2 2 0-16,0 20 0 15,22 0 0 1,-24 0 0-16,24 20 0 16,20 2 0-16,20-1 0 15,-20-21 0-15</inkml:trace>
  <inkml:trace contextRef="#ctx0" brushRef="#br0" timeOffset="14770.05">21039 9629 512 0,'0'0'0'0,"0"0"0"0,-22-20 0 15,1 20 0-15,1 0 0 16,-25 20 0-1,25 2 0-15,-22 21 0 16,21-1 0-16,1 0 0 16,-3 22 0-1,23-1 0-15,0 1 0 16,23-23 0-16,18 2 0 16,1 0 0-16,23-22 0 15,-2-21 0 1,0 0 0-16,-1-21 0 15,3-22 0-15,-22 0 0 16,-23-20 0 0,-20 0 0-16,-20-1 0 15,-23 1 0-15,2 0 0 16,-2 20 0 0,-42 21 0-16,42 2 0 15,-21-2 0-15,42 22 0 16,-19 22 0-1,41-2 0-15,0 2 0 0</inkml:trace>
  <inkml:trace contextRef="#ctx0" brushRef="#br0" timeOffset="16033.48">22054 9884 512 0,'0'0'0'0,"-21"21"0"0,21 0 0 15,0 43 0 1,0-1 0 0,21 1 0-16,-21 20 0 15,0-20 0-15,0-1 0 16,22 22 0-1,-22-43 0-15,0 22 0 16,20-43 0-16,-20-21 0 16,0 0 0-1,0-21 0-15,0-21 0 16,-20-22 0-16,20-21 0 16,-22 1 0-16,22-21 0 15,-21-2 0 1,21 1 0-16,0 0 0 15,0 22 0-15,21-1 0 16,-21 21 0 0,0 1 0-16,22 43 0 15,-2-2 0-15,2 22 0 16,-22 0 0-16,64 42 0 16,-43-21 0-1,21 43 0-15,-1-1 0 16,-19 22 0-16,0 0 0 15,-1-22 0 1,-1 1 0-16,-40-1 0 16,-1-42 0-1,-1 22 0-15,0-43 0 16,-42 0 0-16,2-22 0 16,20 1 0-16,-22-22 0 15,21 23 0-15,1-1 0 16,21 21 0-16,21 0 0 15,0-22 0 1,21 44 0-16,21-22 0 16,1 21 0-16,21-1 0 15,21-20 0-15,-21 0 0 16,20 0 0-16,-20 0 0 16,20-41 0-1,-42-2 0-15,0 1 0 16,-21-22 0-16,-21 1 0 15,22 0 0-15,-44-2 0 16,1 23 0-16,1 22 0 16,-2-2 0-16,-20 22 0 15,22 22 0 1,-3-2 0-16,2 44 0 16,21-21 0-16,0 20 0 31,21 0 0-31,22-19 0 15,-1 18 0-15,0-41 0 16,23 22 0-16,-2-43 0 16,-21-21 0-1,0-1 0-15,0-20 0 16,-19-21 0-16,-3-1 0 16,-20 22 0-16,0 0 0 15,0-1 0 1,-20 21 0-16,20 22 0 15,-23 0 0 1,2 22 0 0,0 21 0-16,1-1 0 0,20 21 0 0,-22 2 0 31,22-24 0-31,22 23 0 16,-22-43 0-1,0 21 0-15,0-21 0 16,20-42 0-16,-20 21 0 15,0-42 0-15,21-1 0 16,0 1 0 0,-21-21 0-16,23-22 0 0,-3 22 0 15,21-2 0 1,-41 23 0-16,43 0 0 16,-21 1 0-16,-3 19 0 15,26 1 0-15,18-1 0 16,-22 22 0-1,3 0 0 1,-23 22 0-16</inkml:trace>
  <inkml:trace contextRef="#ctx0" brushRef="#br0" timeOffset="16525.75">23833 9016 512 0,'0'0'0'0,"21"0"0"0,-21 0 0 16,0 42 0-1,21 1 0 1,-21 20 0-16,0 22 0 16,21 21 0-16,-21-22 0 15,21 22 0-15,-21 0 0 16,20-21 0-1,-20 21 0-15,22-43 0 16,-22 1 0 0,22-1 0-16,-2-42 0 15,-20 0 0-15,0-42 0 16,0 0 0-16,0-21 0 16,0-1 0-1,-42-20 0-15,0-1 0 16,0 1 0-16,-22 20 0 15,-21 1 0 1,22-1 0-16,-23 43 0 16,22 0 0-16,2 22 0 15,20-1 0-15,21 21 0 16,-1 1 0 0,22-1 0-16,22 23 0 15,19-24 0-15,24 23 0 16,-1-23 0-1,20-19 0-15,0-1 0 16,-41-21 0-16</inkml:trace>
  <inkml:trace contextRef="#ctx0" brushRef="#br0" timeOffset="18156.12">24192 9629 512 0,'0'-20'0'0,"-21"-2"0"16,21 2 0-16,-22-2 0 15,22 22 0-15,-21 22 0 16,21-2 0 0,-20 2 0-16,-3 20 0 15,23 1 0-15,0 20 0 16,0-21 0 0,23-21 0-16,-3 23 0 15,1-24 0-15,22-20 0 16,-23 0 0-1,2-20 0-15,21-2 0 16,-24-21 0-16,-19 1 0 16,24-1 0-1,-24 1 0-15,0-1 0 16,-24 1 0-16,24 22 0 16,0 20 0-16,-19 0 0 15,19 20 0 1,0 2 0-16,0-2 0 15,0 23 0-15,19-1 0 16,5 1 0 0,-3-22 0-16,20 21 0 15,3 2 0-15,-3-44 0 16,-19 0 0 0,20-22 0-16,1 0 0 15,-23 1 0-15,1-21 0 16,2-1 0-16,-23 1 0 15,0-1 0 1,0 1 0-16,0 22 0 16,-23-2 0-16,23 22 0 15,0 0 0 1,0 0 0-16,0 22 0 16,-21-2 0-16,21 2 0 15,21-2 0-15,-21-20 0 16,23 22 0-16,-23-1 0 15,19 1 0-15,4-22 0 16,18-22 0-16,-20 22 0 16,1-43 0-1,0 23 0-15,-3-22 0 16,3-1 0-16,-22 1 0 16,0-1 0-1,0 1 0 1,0 0 0-16,0 0 0 15,0 0 0-15,-22 20 0 16,22 1 0-16,0-1 0 16,0 22 0-1,0 0 0-15,0 0 0 16,0 0 0-16,0 0 0 16,0 0 0-16,0 0 0 15,0 0 0 1,0 0 0-16,0 0 0 15,0 0 0-15,0 0 0 16,0 0 0 0,0 0 0-16,0 0 0 0,0 0 0 15,0 0 0-15,0 0 0 16,-19 0 0 0,19 0 0-16,0 0 0 15,0 0 0-15,0 0 0 16,0 22 0-1,0-22 0 1,0 0 0-16,0 0 0 16,0 0 0-1,0 0 0-15,0 0 0 16,0 0 0-16,0 0 0 16,0 0 0-1,0 0 0-15,0 0 0 16,0 0 0-16,0 0 0 15,-22 0 0-15,22 21 0 16,0-21 0-16,0 43 0 16,0-22 0-1,0 21 0-15,0 0 0 16,0 0 0-16,0 23 0 31,0-24 0-31,22 23 0 16,-3-1 0-16,25 1 0 15,-24-1 0-15,22 2 0 16,22-24 0 0,-22 1 0-16,21-20 0 15,-19 19 0 1,20-19 0-16,-43-1 0 0,21 0 0 0,-42 1 0 16,21-1 0-1,-42 21 0-15,-2 0 0 16,-17 1 0-16,-4-1 0 15,-20 22 0 1,1-1 0-16,-23 1 0 31,4 21 0-31,-25-22 0 16,3-21 0-16,19 21 0 16,-23-42 0-16,24 1 0 15,0-1 0 1,19-42 0-16,2-1 0 15,22 1 0-15,18-42 0 16,4 0 0-16,19-1 0 16,19-41 0-16,24 20 0 15,0-21 0 1,20 21 0-16,-1 0 0 16,24 1 0-16,-1-1 0 15,22 44 0-15,-1-3 0 16,0 2 0-16,19 42 0 15,4 0 0-15,-129 0 0 16</inkml:trace>
  <inkml:trace contextRef="#ctx0" brushRef="#br0" timeOffset="22256.3">17291 6455 512 0,'21'0'0'0,"2"21"0"15,-23 44 0-15,41-2 0 16,-41 0 0 0,0 43 0-16,0-1 0 15,0 1 0-15,-20-1 0 16,20-20 0-16,-21 22 0 15,42-44 0 1,-21-21 0-16,42 1 0 16,-21-22 0-16,44-42 0 15,-3 21 0 1,23-43 0-16,0 1 0 16,-1 0 0-16,-41-22 0 15,20 22 0 1,-42 0 0-16,21 20 0 15,-42 2 0-15,22 20 0 16,-22 20 0 0,0 22 0-16,0 2 0 15,20-3 0-15,-20 2 0 16,43 20 0 0,-24-21 0-16,46 1 0 15,0-23 0-15,19-20 0 16,-20-20 0-1,19-23 0-15,-18-20 0 16,-1-22 0-16,-1 0 0 16,-42-42 0-16,21 22 0 15,-42-22 0 1,-42 21 0-16,-1 1 0 0,2 19 0 16,-45 23 0-16,24 21 0 15,-2 21 0 1,20 21 0-16,4 0 0 15</inkml:trace>
  <inkml:trace contextRef="#ctx0" brushRef="#br0" timeOffset="22747.07">19198 7047 512 0,'0'23'0'0,"-22"-4"0"16,-20 24 0-1,-21 21 0-15,20-1 0 16,-21 2 0-16,22-3 0 16,21 2 0-16,21-22 0 15,0-21 0 1,21 21 0-16,21-42 0 15,22-20 0 1,-2-2 0-16,24-41 0 16,-23-1 0-16,-19 2 0 15,-3-24 0 1,-41 22 0-16,0-21 0 16,0 43 0-16,-22 0 0 15,3 21 0-15,-4 21 0 16,2 21 0-1,21 21 0-15,-21 0 0 16,42 23 0-16,0-1 0 16,2 20 0-1,40-21 0-15,0 1 0 16,22-23 0-16,20 2 0 16,1-21 0-1,0-22 0-15,-21-22 0 16,-44 22 0-16</inkml:trace>
  <inkml:trace contextRef="#ctx0" brushRef="#br0" timeOffset="23023.11">19874 6392 512 0,'0'0'0'0,"0"42"0"15,0 23 0 1,0 40 0-16,22 0 0 16,-1 22 0-1,21 1 0-15,-22-3 0 16,3 24 0-16,-3-43 0 16,1 20 0-16,-1-19 0 15,2-44 0 1,0 1 0-16,-22-43 0 15,21 0 0-15,-21-21 0 16</inkml:trace>
  <inkml:trace contextRef="#ctx0" brushRef="#br0" timeOffset="23494.26">20786 6264 512 0,'19'0'0'0,"-19"22"0"15,23 42 0-15,-23-1 0 16,-23 23 0 0,4-3 0-16,-25 2 0 15,-19 21 0-15,-23-22 0 16,-18-20 0-1,-4 20 0-15,4-19 0 16,40-23 0 0,-1 0 0-16,24 0 0 15,19-20 0-15,44-22 0 16,-1 20 0-16,22-40 0 16,19 20 0-16,23 0 0 15,22-22 0 1,-23 44 0-16,23-22 0 15,-23 20 0 1,2 23 0-16,-24 0 0 16,1-2 0-16,-21 23 0 15,1-23 0-15,0 24 0 16,-22-1 0 0,21-2 0-16,-21-19 0 15,20 20 0 1,-41-63 0-16</inkml:trace>
  <inkml:trace contextRef="#ctx0" brushRef="#br0" timeOffset="23863.3">19387 6413 512 0,'0'0'0'0,"22"21"0"0,19 21 0 16,23 23 0-1,-20-2 0-15,18 42 0 16,-20-21 0 0,1 22 0-16,-21-21 0 15,-2 20 0-15,-20 2 0 16,0-1 0-16,22-1 0 16,-22-20 0-1,0-22 0-15,0-19 0 0</inkml:trace>
  <inkml:trace contextRef="#ctx0" brushRef="#br0" timeOffset="136560.19">19896 11345 512 0,'21'0'0'0,"-1"0"0"0,22 20 0 15,22-20 0 1,21 22 0-16,20-22 0 16,43 21 0-16,-148-21 0 15</inkml:trace>
  <inkml:trace contextRef="#ctx0" brushRef="#br0" timeOffset="140647.79">20509 10964 512 0,'21'0'0'0,"-21"21"0"0,0-1 0 15,21 2 0 1,-21 20 0-16,0 0 0 15,0 1 0-15,0 20 0 16,-21 1 0 0,0-22 0-16,21 22 0 15,-20-22 0-15,20 0 0 16,0-20 0 0,20-22 0-16,-20-22 0 15,21 1 0-15,0 0 0 16,2-21 0-1,-4 0 0-15,4 20 0 16,-2-20 0-16,-21 20 0 16,20 22 0-16,-20 0 0 15,0 0 0 1,0 22 0-16,0-2 0 16,22 24 0-16,-22-2 0 15,21 0 0-15,21-21 0 16,2 0 0-1,-2 1 0-15,20-22 0 16,-21 0 0 0,24-22 0-16,-22-20 0 15,-22 21 0-15,21-22 0 16,-42-21 0-16,0 22 0 16,-22-21 0-1,2 21 0-15,-23-1 0 16,22 1 0-16,-22 21 0 15,43 0 0-15</inkml:trace>
  <inkml:trace contextRef="#ctx0" brushRef="#br0" timeOffset="141077.51">21354 11048 512 0,'0'0'0'0,"0"0"0"0,0 0 0 31,0 0 0-31,-19 0 0 16,-3 21 0-16,1 0 0 16,-21 22 0-16,0-1 0 15,22 22 0 1,-4-22 0-16,24 0 0 16,0-20 0-16,24-2 0 15,-24 2 0 1,20-22 0-16,1 0 0 15,22-22 0-15,-23-20 0 16,23 0 0 0,-24 20 0-16,3-20 0 15,-22 21 0-15,0 0 0 16,22 0 0-16,-22 21 0 16,-22 21 0-1,22 0 0-15,0 22 0 16,0-1 0-16,0 0 0 15,22 22 0 1,-1-22 0-16,22 22 0 16,0-22 0-16,20-21 0 15,1 0 0-15,-64-21 0 16</inkml:trace>
  <inkml:trace contextRef="#ctx0" brushRef="#br0" timeOffset="141310.84">21589 10836 512 0,'0'22'0'0,"0"-2"0"0,-21 23 0 16,21 21 0-16,0 20 0 15,0 22 0 1,21-22 0-16,0 22 0 15,-21-42 0-15,22 21 0 16,-22-43 0-16,20 21 0 16,-20-41 0-16,0-22 0 15</inkml:trace>
  <inkml:trace contextRef="#ctx0" brushRef="#br0" timeOffset="141747.87">22054 10751 512 0,'0'22'0'0,"-21"-1"0"16,21 0 0-16,-22 42 0 15,22-20 0-15,-20 21 0 16,-23-22 0-1,2 0 0-15,-3 0 0 16,3-20 0-16,-2-1 0 16,23 0 0-16,-3-21 0 15,4 0 0 1,19 0 0-16,0 0 0 16,0-21 0-16,19 21 0 15,24 0 0 1,0 21 0-16,19-21 0 15,-20 21 0-15,23 22 0 16,-45-1 0 0,23 0 0-16,-1 0 0 15,-20 1 0-15,-3-1 0 16,4 1 0-16,-23-1 0 16,22 0 0-1,-1 0 0-15,-21-42 0 0</inkml:trace>
  <inkml:trace contextRef="#ctx0" brushRef="#br0" timeOffset="142165.17">21822 10688 512 0,'0'0'0'0,"21"0"0"15,-21 0 0 1,0 0 0-16,0 22 0 16,0-2 0-1,0 23 0-15,0-1 0 16,-21 21 0-16,21 23 0 16,-21-2 0-1,21-21 0-15,-22 22 0 16,2 20 0-16,20-41 0 15,-23 21 0-15,23-42 0 16,0-22 0-16</inkml:trace>
  <inkml:trace contextRef="#ctx0" brushRef="#br0" timeOffset="142489.22">22668 10794 512 0,'0'21'0'0,"0"0"0"15,22 1 0 1,-22 21 0-16,0 20 0 16,21 21 0-16,-21 1 0 15,-21-1 0-15,21 0 0 16,0 2 0 0,0-2 0-16,0-20 0 0,0-22 0 15</inkml:trace>
  <inkml:trace contextRef="#ctx0" brushRef="#br0" timeOffset="142939.92">22435 11239 512 0,'0'0'0'15,"21"-22"0"-15,43 22 0 16,20 0 0-16,2 0 0 15,-1-21 0 1,0 21 0 0,-2 0 0-16,-40-21 0 0,-1 21 0 15,-20 0 0 1,-22 0 0-16,0 21 0 16,-45 0 0-16,4 1 0 15,20 20 0-15,-21 0 0 16,1-20 0-1,18 20 0-15,2 21 0 16,21-42 0-16,44 22 0 16,-24-22 0-1,21-21 0-15,24 0 0 16,-23-21 0-16,-1 0 0 16,-18-22 0-1,-2-20 0-15,-21-1 0 16,-21 0 0-16,-2 1 0 15,4 21 0 1,-45-1 0-16,42 1 0 16,1 21 0-16,-1 0 0 15,2 21 0-15</inkml:trace>
  <inkml:trace contextRef="#ctx0" brushRef="#br0" timeOffset="143487.63">23896 10901 512 0,'0'0'0'0,"0"0"0"16,0 0 0 0,0 0 0-1,0 0 0-15,0 0 0 16,-21 0 0-1,21 0 0-15,-21 0 0 16,0 0 0-16,-1 0 0 16,2 0 0-16,20 0 0 15,0-23 0 1,0 23 0-16,-22-20 0 16,22 20 0-16,-21-22 0 15,21 1 0 1,-41 0 0-16,17 21 0 15,4 0 0-15,-22 0 0 16,20 21 0-16,0 0 0 16,3 1 0-1,19 21 0-15,0-1 0 16,0 20 0-16,19-19 0 16,25 42 0-1,-2-43 0-15,21 22 0 16,-20-2 0-1,-21-18 0-15,-2-2 0 16,-20-21 0-16,0 0 0 16,-20 0 0-1,-2 0 0-15,1-21 0 16,-20 0 0-16,-3-21 0 16,2 0 0-16,-2 0 0 15,25 0 0-15</inkml:trace>
  <inkml:trace contextRef="#ctx0" brushRef="#br0" timeOffset="143924.01">23959 10858 512 0,'0'20'0'15,"22"3"0"-15,-22-3 0 16,20 2 0-1,1 40 0 1,-21-40 0-16,0 20 0 16,0 0 0-16,0-20 0 15,0-1 0 1,21-21 0-16,-21 0 0 16,0-21 0-16,-21-1 0 15,21-20 0-15,0 21 0 16,-21-22 0-1,21 23 0-15,-20-1 0 16,-2 21 0-16,0 0 0 16,2 21 0-1,-1 21 0-15,-21 0 0 16,21 22 0-16,21-22 0 16,-22 22 0-1,44 20 0-15,-22-20 0 16,42-22 0-16,0 22 0 15,0-22 0-15,21-21 0 16,-19-21 0-16,-2 21 0 16</inkml:trace>
  <inkml:trace contextRef="#ctx0" brushRef="#br0" timeOffset="144372.88">24192 10667 512 0,'0'0'0'0,"-21"21"0"15,42 21 0 1,-21 22 0-16,0 0 0 16,20 21 0-16,-20 20 0 15,0-42 0 1,0 22 0-16,0 0 0 15,0-43 0-15,0 0 0 16,0-20 0-16,-20-1 0 16,20-42 0-1,0 21 0-15,0-42 0 16,20-2 0-16,-20 2 0 16,22-21 0-1,-22 21 0-15,43-1 0 16,-24 22 0-16,5-21 0 15,-3 42 0 1,20 0 0-16,-19 21 0 16,0 0 0-16,-22 22 0 15,0-1 0-15,0 0 0 16,0 22 0 0,0-22 0-16,0 22 0 15,19-1 0-15,-19-63 0 16</inkml:trace>
  <inkml:trace contextRef="#ctx0" brushRef="#br0" timeOffset="144735.78">24594 11005 512 0,'0'-20'0'0,"0"20"0"0,0 20 0 16,-20-20 0-1,20 43 0-15,-21-1 0 16,21 1 0-16,0-1 0 16,21 22 0-1,-21-22 0-15,41 0 0 16,-18 0 0-16,19-20 0 16,-22-44 0-1,22 2 0-15,-42-24 0 16,22 2 0-16,-44-21 0 15,22-22 0 1,-42 22 0-16,22 0 0 16,-3 21 0-16,4 0 0 15,-4 19 0-15,2 23 0 16,21 0 0 0,0 23 0-16,0-3 0 15,0-20 0-15</inkml:trace>
  <inkml:trace contextRef="#ctx0" brushRef="#br0" timeOffset="145075.94">24975 11048 512 0,'0'0'0'16,"-21"0"0"-16,21-21 0 16,-23 21 0-16,3 21 0 15,-22-21 0-15,22 42 0 16,-2-21 0-1,-19 22 0-15,41-1 0 16,0 1 0-16,0-1 0 16,41 0 0-1,-19 0 0-15,-2-20 0 16,22-1 0-16,1-21 0 16,-2-21 0-16,-19-21 0 15,-22-2 0 1,0-18 0-16,-22-23 0 15,22 21 0-15,-20 1 0 16,-1 21 0 0,-2-22 0-16,3 21 0 15,20-20 0-15,0 63 0 16</inkml:trace>
  <inkml:trace contextRef="#ctx0" brushRef="#br0" timeOffset="145286.38">25102 10371 512 0,'0'0'0'15,"0"21"0"-15,0 0 0 16,0 43 0-16,0-1 0 16,0 22 0-16,22 20 0 15,-22 1 0 1,0 1 0-16,0-2 0 15,0 22 0 1,-22-63 0-16,22-2 0 0</inkml:trace>
  <inkml:trace contextRef="#ctx0" brushRef="#br0" timeOffset="145726.32">19832 11979 512 0,'0'0'0'0,"0"-21"0"16,-21 0 0-1,21 0 0-15,0-1 0 16,21 22 0-16,21 0 0 16,43 0 0-16,19 0 0 15,25 22 0-15,-3-22 0 16,-19 21 0 0,-23-21 0-16,-42 0 0 0</inkml:trace>
  <inkml:trace contextRef="#ctx0" brushRef="#br0" timeOffset="146169.97">20616 12000 512 0,'0'0'0'0,"-23"43"0"15,23-1 0 1,0 42 0-16,0 1 0 16,23 21 0-16,-23-21 0 15,21 20 0 1,-1-19 0-16,-20-2 0 15,0-42 0-15,0 1 0 16,0-22 0 0,-20-42 0-16,20-22 0 15,-21 1 0-15,21-42 0 16,-23-2 0-16,4-19 0 16,19 20 0-1,19-21 0-15,-19 21 0 16,23 1 0-16,18 21 0 15,2 20 0 1,43 1 0-16,-44 42 0 16,20 0 0-16,1 42 0 15,-40-21 0-15,18 22 0 16,-19-1 0 0,-22 22 0-16,0-22 0 15,-43 0 0-15,0-21 0 16,-20-21 0-1,21 0 0-15,-20-21 0 16,-24 1 0-16,86 20 0 16</inkml:trace>
  <inkml:trace contextRef="#ctx0" brushRef="#br0" timeOffset="146901.67">21272 11916 512 0,'0'0'0'0,"-22"0"0"31,1 21 0-31,-20 21 0 16,-2-21 0-16,0 22 0 16,1-1 0-1,21 0 0-15,-1 0 0 16,1-20 0-16,42 0 0 15,1-2 0 1,19-20 0-16,2-20 0 16,-2-24 0-16,24 24 0 15,-22-44 0-15,-2 22 0 16,-19-1 0 0,-22 1 0-16,19 21 0 15,-19 0 0-15,0-1 0 16,0 44 0-1,0-1 0-15,22 0 0 16,-22 21 0-16,22 22 0 16,-1-21 0-1,-1-1 0-15,24 22 0 16,-22-44 0-16,41 1 0 16,-21-21 0-1,0-21 0-15,1 1 0 16,-21-24 0-16,-3 2 0 15,-19-21 0-15,0 21 0 16,0-1 0 0,0 22 0-16,0 0 0 15,0 21 0-15,0 21 0 16,0 0 0 0,0 22 0-16,23-1 0 15,-23 21 0-15,0 1 0 16,20-22 0-16,-20 1 0 15,0-43 0-15,0 21 0 16,22-42 0-16,-22-1 0 16,0-19 0-1,21-23 0-15,-21 0 0 16,0 1 0 0,0 20 0-16,21-20 0 15,-1 20 0-15,-20 1 0 16,44 22 0-16,-44-2 0 15,19 22 0-15</inkml:trace>
  <inkml:trace contextRef="#ctx0" brushRef="#br0" timeOffset="147132.35">22203 11726 512 0,'0'20'0'0,"-21"-20"0"15,-1 43 0 1,-1 21 0 0,4-23 0-16,-3 44 0 15,2-21 0-15,-23 0 0 16,43-2 0 0,-22 2 0-16,22-43 0 15,0 1 0-15,0-22 0 16,0 0 0-16</inkml:trace>
  <inkml:trace contextRef="#ctx0" brushRef="#br0" timeOffset="147444.91">22604 11768 512 0,'-21'0'0'0,"1"0"0"15,-23 21 0-15,-21-21 0 16,0 22 0-16,2-22 0 16,18 42 0-1,-20-42 0-15,45 20 0 16,-2 1 0-16,-1 1 0 16,44-1 0-1,-22 21 0-15,40 1 0 16,5 20 0-16,18-21 0 15,-1 22 0 1,-19-22 0-16,21 22 0 16,-22-22 0-16,21 22 0 15,-63-64 0-15</inkml:trace>
  <inkml:trace contextRef="#ctx0" brushRef="#br0" timeOffset="147784.12">23409 11450 512 0,'0'-21'0'0,"0"0"0"15,-21 0 0-15,-1-1 0 16,3 2 0-1,-25 20 0-15,-20 0 0 16,1 20 0-16,0 23 0 16,0 20 0-16,-1 1 0 15,42 20 0 1,-21 23 0-16,43-2 0 16,22 1 0-16,-1 0 0 15,20 0 0 1,23-1 0-16,-41 1 0 15,-2-42 0-15,20-23 0 16,-41-19 0-16</inkml:trace>
  <inkml:trace contextRef="#ctx0" brushRef="#br0" timeOffset="148330.82">23005 12022 512 0,'23'0'0'0,"18"0"0"16,-18 0 0-16,61 21 0 15,-21 0 0-15,22-21 0 16,-21 0 0 0,-1 0 0-16,-20-21 0 15,-24 21 0-15,-19-21 0 16,0-1 0-1,-19 1 0-15,-24 0 0 16,1 21 0-16,-20 21 0 16,-3-21 0-1,45 43 0-15,-23-1 0 16,22 21 0-16,-1-21 0 16,22 22 0-16,22 0 0 15,19-22 0 1,2 1 0-16,-1-22 0 15,22-21 0-15,-23 0 0 16,2-21 0 0,-21-43 0-16,-3 22 0 15,4-21 0-15,-46-1 0 16,23 0 0 0,-19 22 0-16,-3-1 0 15,1 43 0-15,21-21 0 16,-22 42 0-16,22-21 0 15,0 43 0 1,22-1 0-16,-1 0 0 16,20 22 0-16,4-22 0 15,18 1 0-15,-1-22 0 0,-19 0 0 16</inkml:trace>
  <inkml:trace contextRef="#ctx0" brushRef="#br0" timeOffset="148676.59">23854 11873 512 0,'-21'21'0'0,"21"1"0"16,0 20 0 0,-22 0 0-1,44 22 0-15,-1-1 0 16,0 1 0-16,-21-1 0 15,0-20 0-15,21-22 0 16,-21-21 0 0,0 0 0-16,0-21 0 15,0-22 0-15,0 2 0 16,0-45 0 0,0 44 0-16,0-43 0 15,21 43 0-15,-1 0 0 16,24-1 0-1,-3 23 0-15,3-2 0 16,18 44 0-16,22-2 0 16,-84-20 0-16</inkml:trace>
  <inkml:trace contextRef="#ctx0" brushRef="#br0" timeOffset="149426.38">24382 11577 512 0,'0'0'0'0,"22"21"0"15,-22 0 0 1,22 42 0-16,-22 1 0 15,0 21 0-15,0-22 0 16,0-20 0 0,-22 20 0-16,22-41 0 15,-22 20 0-15,1-42 0 16,21 0 0-16,0-21 0 16,21-22 0-1,-21 1 0-15,22 0 0 16,-22-21 0-16,22-1 0 15,19 21 0 1,-19 1 0-16,-2 0 0 16,2 21 0-16,21-1 0 15,-23 44 0-15,1-1 0 16,2 21 0 0,19 0 0-16,-42 23 0 15,20-3 0-15,1 2 0 16,-21-1 0-1,21 22 0-15,-21-21 0 16,0 0 0-16,0-23 0 16,22-19 0-16</inkml:trace>
  <inkml:trace contextRef="#ctx0" brushRef="#br0" timeOffset="150128.99">24382 11726 512 0,'0'0'0'0,"0"0"0"15,22 20 0-15,41 2 0 16,1 21 0 0,20-1 0-16,1-1 0 15,-21-19 0 1,-23-1 0-16,3-21 0 15,-44-21 0-15,20-1 0 16,-20 22 0-16,0-21 0 16,0 21 0-1,-20 0 0-15,20 21 0 16,0-21 0-16,0 43 0 16,-22-1 0-16,22-21 0 15,22 22 0 1,-22-1 0-16,20-20 0 15,22-2 0-15,-22-20 0 16,3 0 0 0,-2 0 0-16,21-20 0 15,-19-23 0-15,-23 22 0 16,0-22 0 0,20 1 0-16,-20 21 0 15,20 0 0-15,-20-1 0 16,0 22 0-16,0 22 0 15,22-1 0 1,-22 0 0-16,22 0 0 16,-22 22 0-16,42-1 0 15,-20-21 0 1,41 21 0-16,-21-42 0 16,1 0 0-16,-2-42 0 15,-19 0 0 1,-3-1 0-16,-19-20 0 0,0-1 0 15,-19-20 0 1,-3 21 0-16,2-1 0 16,-1 21 0-1,-22 22 0-15,43 21 0 0,-21 0 0 16,21 21 0 0,0 1 0-16,21-1 0 15,22 21 0 1,-2-20 0-16,-19-2 0 0</inkml:trace>
  <inkml:trace contextRef="#ctx0" brushRef="#br0" timeOffset="151031.04">25399 11853 512 0,'0'63'0'0,"0"-21"0"16,0 0 0 0,19 1 0-16,4-1 0 15,-2 0 0-15,20-42 0 16,-19 0 0 0,0-20 0-16,-2-23 0 15,1 22 0-15,2-22 0 16,-23 1 0-1,0 21 0-15,21 0 0 16,-21-1 0-16,0 22 0 16,0 22 0-1,0-1 0-15,0-21 0 16,20 42 0-16,1-21 0 16,0 22 0-1,21-22 0-15,3 0 0 16,-25-21 0-16,21 0 0 15,2-21 0 1,-1-21 0-16,-21-1 0 16,2-20 0-16,-3 0 0 15,1-1 0-15,0 21 0 16,-21-21 0 0,0 44 0-16,0 20 0 0,0-21 0 15,0 42 0-15,0-21 0 16,0 42 0-1,22 0 0-15,-2 1 0 16,2-1 0-16,-1-20 0 16,1-2 0-1,-2 1 0-15,2-21 0 16,-3 0 0-16,-19-21 0 16,0 21 0-1,23 0 0-15,-23 0 0 16,0 21 0-1,0 1 0-15,-23 20 0 0,23 0 0 16,-19 43 0 0,-3 21 0-16,2 0 0 15,-2 21 0-15,1-21 0 16,-21 0 0 0,-1-1 0-16,2-41 0 15,-22-22 0-15,-23-21 0 16,45-21 0-1,-23-21 0-15,20-21 0 16,23-22 0-16,1 2 0 16,40-23 0-1,1 21 0-15,42-1 0 16,23 3 0-16,0 19 0 16,39 1 0-16,-18 0 0 15,-2 20 0 1,1 1 0-1,-22 1 0-15,-40-24 0 0,-23 24 0 0</inkml:trace>
  <inkml:trace contextRef="#ctx0" brushRef="#br0" timeOffset="-132838.46">18181 15853 512 0,'0'0'0'16,"0"20"0"-16,22 2 0 16,-22 21 0-16,0 21 0 15,21-1 0 1,-21 0 0-16,-21 22 0 16,21-1 0-16,-22 2 0 15,-1-2 0 1,23 0 0-16,-20-20 0 15,0 0 0-15,20-44 0 16</inkml:trace>
  <inkml:trace contextRef="#ctx0" brushRef="#br0" timeOffset="-132473.58">18097 15726 512 0,'0'-21'0'15,"0"21"0"-15,21 0 0 16,-1 0 0-16,23 0 0 16,20 21 0-1,23 0 0-15,-1 21 0 16,-23 22 0-1,2 21 0-15,-21-21 0 16,-23 20 0-16,-20 0 0 16,-20 0 0-16,-1 2 0 15,-23-23 0 1,-19 1 0-16,-1-22 0 16,-21 22 0-16,22-43 0 15,0 0 0 1,-21 0 0-16,41 0 0 0,21-21 0 15</inkml:trace>
  <inkml:trace contextRef="#ctx0" brushRef="#br0" timeOffset="-132048.98">18287 16467 512 0,'0'0'0'16,"0"0"0"-16,0 21 0 16,0 0 0-16,20 0 0 15,3 0 0 1,18-21 0-16,3 0 0 16,18 0 0-16,2-21 0 15,-1 0 0 1,1 0 0-16,-21-22 0 15,-2 1 0-15,-19-21 0 16,0 20 0 0,-22 0 0-16,0 23 0 15,-22-1 0-15,0 21 0 16,1 0 0 0,1 21 0-16,-44 21 0 15,43 1 0-15,-21-1 0 16,21 22 0-16,21 20 0 15,0-20 0 1,0-22 0-16,21 22 0 16,21-44 0-16,0 22 0 15,-42-42 0-15</inkml:trace>
  <inkml:trace contextRef="#ctx0" brushRef="#br0" timeOffset="-131637.91">19134 16191 512 0,'0'0'0'15,"0"0"0"-15,0 22 0 16,0 19 0-16,0 2 0 16,0 0 0-1,0 0 0-15,0-1 0 16,0-22 0-16,0 2 0 15,0-22 0-15,0 0 0 16,0-22 0 0,0 2 0-16,0-22 0 15,-22-1 0-15,22 0 0 16,-22 22 0 0,3-21 0-16,-3 42 0 15,-22 0 0-15,25 0 0 16,-45 20 0-1,43 23 0-15,-22 21 0 16,1 0 0-16,22-1 0 16,-2 0 0-16,44 22 0 15,-2-22 0 1,22-21 0-16,-21 1 0 16,22-1 0-16,-21-42 0 15</inkml:trace>
  <inkml:trace contextRef="#ctx0" brushRef="#br0" timeOffset="-130966.22">19917 15726 512 0,'0'0'0'0,"20"0"0"0,22-21 0 16,1 21 0-1,20 0 0-15,0 0 0 16,22 21 0-1,0 21 0-15,1 1 0 16,-45 19 0-16,3-19 0 16,-24 0 0-1,-20 0 0-15,0-23 0 16,-20 23 0-16,-44-22 0 16,20-21 0-1,-19 0 0-15,-22 21 0 16,44-21 0-16,-23 0 0 15,43 21 0-15,-1-21 0 16,0 0 0 0,22 0 0-16,0 0 0 15,22 0 0-15,0 21 0 16,19 0 0 0,44 22 0-16,-41-2 0 15,41 24 0-15,-22-1 0 16,-21-2 0-1,0 2 0-15,-21 0 0 16,0-22 0-16,-21 0 0 16,-21 0 0-1,0-20 0-15,-21-2 0 16,0-20 0-16,-2 0 0 16,3 21 0-16,-22-21 0 15,19 0 0 1,3 0 0-16,20-21 0 15,-22 21 0-15,22-20 0 16,21 20 0-16</inkml:trace>
  <inkml:trace contextRef="#ctx0" brushRef="#br0" timeOffset="-130688.37">20953 15641 512 0,'0'21'0'15,"0"0"0"-15,0 22 0 16,0 42 0 0,0 20 0-1,0 22 0-15,-22 0 0 16,22-21 0-16,-20 43 0 15,-1-44 0-15,0 22 0 16,0-22 0 0,1-19 0-16,20-44 0 0</inkml:trace>
  <inkml:trace contextRef="#ctx0" brushRef="#br0" timeOffset="-130431.92">21250 16868 512 0,'-21'22'0'0,"21"21"0"0,-21 20 0 16,1 21 0-1,-4 1 0-15,5 21 0 16,19-21 0-16,-43-1 0 16,21-20 0-16,22-43 0 15</inkml:trace>
  <inkml:trace contextRef="#ctx0" brushRef="#br0" timeOffset="-129841.2">21801 15535 512 0,'0'0'0'15,"21"0"0"1,0 0 0-16,-1 22 0 16,43 20 0-16,-20 42 0 15,21 1 0-15,-21 42 0 16,18 0 0-16,-38 21 0 16,-23 1 0-1,0-43 0-15,-23 20 0 16,-18-20 0-16,-22-42 0 15,-1-1 0 1,-21-21 0-16,2-42 0 16,-1 0 0-16,-1-20 0 15,21-24 0 1,20 3 0-16,3-1 0 16,20-1 0-16,21 1 0 15,21-1 0 1,1-20 0-16,20 42 0 15,0-1 0-15,1 22 0 16,42 0 0-16,-23 22 0 16,-19 20 0-1,19 0 0-15,-20-20 0 16,1 20 0-16,-21 0 0 16,-2 0 0-1,-20 0 0-15,0-21 0 16,0 1 0-16,0 0 0 15,0-22 0-15,0 0 0 16</inkml:trace>
  <inkml:trace contextRef="#ctx0" brushRef="#br0" timeOffset="-129341.66">22583 15683 512 0,'0'0'0'0,"-20"22"0"15,20-22 0 1,-43 42 0-16,2 22 0 16,18-2 0-1,-41 24 0-15,43-2 0 16,-42 22 0-16,41 21 0 15,3-20 0-15,-3 19 0 16,44-20 0 0,-22 0 0-16,41-21 0 15,2-23 0-15,21-19 0 16,-23-21 0 0,23-44 0-16,-1-21 0 15,2-41 0-15,-23-1 0 16,0-41 0-1,1 20 0-15,-2-21 0 16,-41 0 0-16,21 21 0 16,-42 1 0-1,21 19 0-15,-21 1 0 16,-42 43 0-16,21 0 0 16,0 21 0-16,-23 0 0 15,2 21 0 1,-1 21 0-16,23 21 0 15,-3 1 0-15,44-23 0 0</inkml:trace>
  <inkml:trace contextRef="#ctx0" brushRef="#br0" timeOffset="-128699.64">22986 15515 512 0,'0'0'0'0,"64"0"0"0,-45-22 0 16,66 44 0 0,-20-2 0-16,19 22 0 15,-21 22 0-15,22 0 0 16,-23 20 0 0,-39 0 0-16,18 2 0 15,-19-2 0-15,-22 22 0 16,-22-21 0-1,-19 0 0-15,-1-1 0 16,-23-20 0-16,2-1 0 16,0-20 0-16,-1-1 0 15,1-42 0 1,0 21 0-16,19-21 0 16,3-21 0-16,18 21 0 15,4-42 0 1,19-1 0-16,19 1 0 15,-19-1 0-15,45 1 0 16,-26 0 0 0,25 0 0-16,-3 20 0 15,3 1 0-15,-3 21 0 16,2 0 0-16,22 21 0 16,-46 1 0-1,24 20 0-15,-1 22 0 16,-21-22 0-16,20 21 0 15,-18 1 0 1,-1-1 0-16,-22-21 0 16,19 0 0-16,3-21 0 0</inkml:trace>
  <inkml:trace contextRef="#ctx0" brushRef="#br0" timeOffset="-128029.54">23937 15366 512 0,'22'-21'0'0,"-22"21"0"15,42 0 0-15,-21 0 0 16,0 0 0-1,44 21 0-15,-24 21 0 16,22 1 0-16,2-1 0 16,-1 42 0-16,-1 1 0 15,0 0 0 1,-41-21 0-16,20 20 0 16,-20-41 0-16,-22-1 0 15,-22 0 0 1,-20-21 0-16,-2 1 0 15,3-1 0-15,-22-21 0 16,18-21 0 0,-17 21 0-16,20 0 0 15,-1 0 0-15,2 0 0 16,18 0 0 0,4-22 0-16,19 44 0 15,19-22 0-15,4 21 0 16,-3-21 0-1,23 42 0-15,-2 0 0 16,24 22 0-16,-1-1 0 16,-1-20 0-16,-22 42 0 15,3-22 0 1,-2 0 0-16,-20-20 0 16,-1-1 0-16,-42 1 0 15,21-23 0 1,-22 22 0-16,-20-42 0 15,20 21 0-15,-19-21 0 16,-3 22 0-16,3-22 0 0,-4 0 0 16,-17 22 0-1,-1-22 0 1,0 20 0-16,63-20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758.49536" units="1/cm"/>
          <inkml:channelProperty channel="Y" name="resolution" value="1213.59265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2-12-12T15:15:58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3514 4021 512 0,'0'21'0'0,"-23"21"0"0,23 1 0 16,0 42 0-1,0 20 0 1,23 2 0-16,-23-1 0 16,0-1 0-16,0 21 0 15,0-20 0 1,19-21 0-16,4 1 0 16,19-23 0-1,-22-21 0-15,25-42 0 16,16 0 0-16,-18-22 0 15,41-20 0-15,1-22 0 16,-21 1 0 0,0-22 0-16,20 1 0 15,-41 20 0-15,-22 1 0 16,0-1 0 0,-21 44 0-16,0-2 0 15,-21 2 0-15,21 40 0 16,0 2 0-1,0-2 0-15,0 44 0 16,21-1 0-16,-2-21 0 16,26 22 0-16,19-22 0 15,-1 1 0 1,21-1 0-16,1-42 0 16,20 0 0-16,-20-20 0 15,-1-23 0 1,0-21 0-16,2 0 0 15,-24-19 0 1,-40-23 0-16,0 0 0 0,-22 0 0 16,-22 21 0-1,-20-1 0-15,-21 3 0 16,-2 19 0 0,-19 0 0-16,22 22 0 15,-3 42 0-15,2 0 0 0,22 0 0 16,41 0 0-16</inkml:trace>
  <inkml:trace contextRef="#ctx0" brushRef="#br0" timeOffset="599.14">5926 4317 512 0,'0'-21'0'0,"-22"21"0"15,-19 0 0-15,-25 0 0 16,5 0 0 0,-24 21 0-16,22 22 0 15,-2-1 0 1,2 0 0-16,42 21 0 15,-22 22 0-15,43-21 0 16,0-1 0 0,23-21 0-16,-3 22 0 15,44-43 0-15,-23 0 0 16,23 1 0-16,-1-44 0 16,2 1 0-1,-4 0 0-15,5-21 0 16,-25-22 0-16,-19 23 0 15,-2-23 0 1,-20 0 0-16,0 0 0 16,0 22 0-16,-20 22 0 15,20-2 0 1,-22 1 0-16,1 42 0 16,21 1 0-16,0-2 0 15,0 43 0-15,21 2 0 16,1-2 0-1,-2 0 0-15,24 0 0 16,-2 1 0-16,1-22 0 16,20 1 0-1,22-1 0-15,-21-42 0 16,20 0 0-16,1-42 0 16,-85 42 0-16</inkml:trace>
  <inkml:trace contextRef="#ctx0" brushRef="#br0" timeOffset="905.55">6328 3576 512 0,'0'22'0'0,"0"-2"0"16,0 44 0-1,22 20 0 1,-1 23 0-16,-1-2 0 16,1 23 0-16,3 19 0 15,16-40 0 1,-18 40 0-16,0-40 0 16,-22 20 0-16,20-22 0 15,23-19 0 1,-23-23 0-16,1-20 0 15,0-24 0-15,0 3 0 16,-21-22 0-16</inkml:trace>
  <inkml:trace contextRef="#ctx0" brushRef="#br0" timeOffset="1477.47">6941 3449 512 0,'0'0'0'0,"0"0"0"15,0 0 0-15,22 21 0 16,-1 1 0-1,-21 41 0-15,22-20 0 16,-22 20 0-16,0 22 0 16,-22-1 0-16,22-19 0 15,0 18 0 1,-21 3 0-16,-1-3 0 16,22 3 0-16,0-2 0 15,0-20 0 1,-20 21 0-16,20-44 0 15,0 2 0-15,0-1 0 16,0 1 0 0,0-43 0-16,0 21 0 15,0-21 0 1,0 0 0-16,0-21 0 0,20 21 0 16,-20 0 0-1,43 0 0-15,-43 0 0 16,22 0 0-1,-22 21 0-15,0 1 0 16,19-22 0-16,-19 20 0 16,0 1 0-16,0 1 0 15,23-22 0 1,-23 20 0-16,0-20 0 16,0 0 0-16,0 0 0 0</inkml:trace>
  <inkml:trace contextRef="#ctx0" brushRef="#br0" timeOffset="1880.64">6583 3407 512 0,'0'22'0'0,"0"-22"0"16,20 20 0-16,1 23 0 16,0 20 0-1,22 23 0-15,-1-3 0 16,0 23 0-1,0 0 0-15,-20 22 0 16,21-3 0-16,-23-18 0 16,2 21 0-1,-2-22 0-15,-20-1 0 16,22-21 0-16,-22 1 0 16,21 0 0-16,-21-22 0 15,22-42 0 1,-3 21 0-16,-19-42 0 0</inkml:trace>
  <inkml:trace contextRef="#ctx0" brushRef="#br0" timeOffset="2198.52">6688 4189 512 0,'0'0'0'0,"0"-19"0"0,21 19 0 16,21 0 0-1,21 0 0-15,22 19 0 16,22 25 0-16,-2-2 0 16,-20 0 0-1,-22 1 0-15,1 21 0 16,-21 19 0-16,-24-18 0 15,-19 19 0 1,0-21 0-16,0 1 0 16,0 20 0-16,0-19 0 15,0-24 0-15,0-19 0 16</inkml:trace>
  <inkml:trace contextRef="#ctx0" brushRef="#br0" timeOffset="3133.13">8676 3746 512 0,'0'20'0'0,"0"24"0"16,0 19 0-16,0 23 0 16,23-3 0-1,-23 22 0-15,0 1 0 16,0 22 0-16,0-23 0 16,0-19 0-1,0-23 0-15,0 0 0 16,-23-42 0-16,23 1 0 0</inkml:trace>
  <inkml:trace contextRef="#ctx0" brushRef="#br0" timeOffset="3514.12">9100 3959 512 0,'0'0'0'0,"-20"19"0"15,-1 24 0-15,-1 0 0 16,-20 20 0 0,20 22 0-16,3-1 0 15,19 1 0-15,19-22 0 16,3 0 0 0,42-20 0-16,-1-21 0 15,0-22 0-15,23-22 0 16,-2-21 0-1,1-20 0-15,-22 0 0 16,-21-22 0-16,-19-22 0 16,-23 24 0-16,-23-2 0 15,-40 23 0 1,-23 18 0-16,-19 2 0 16,-1 21 0-16,1 21 0 15,20 21 0 1,21-21 0-16,21 22 0 15</inkml:trace>
  <inkml:trace contextRef="#ctx0" brushRef="#br0" timeOffset="3705.3">9842 4486 512 0,'20'21'0'0,"2"44"0"16,-22-2 0-16,21 43 0 15,-21-22 0 1,-21 1 0-16,-1 0 0 16,2-23 0-16,-22 2 0 15,42-21 0-15,0-22 0 16,0 1 0-16</inkml:trace>
  <inkml:trace contextRef="#ctx0" brushRef="#br0" timeOffset="4119.63">10011 3915 512 0,'-21'0'0'16,"21"21"0"-16,0 2 0 15,-44 39 0 1,44 23 0-16,-19-2 0 15,19 24 0-15,19-1 0 16,3-22 0-16,21 22 0 16,-22-42 0-1,42 21 0-15,0-43 0 16,22-42 0-16,0 0 0 16,1-22 0-1,-1-20 0-15,-23 1 0 16,2-45 0-16,-1 24 0 15,-42-44 0 1,-42 20 0-16,0 23 0 16,-43-23 0-16,-21 24 0 15,1 19 0 1,-22 1 0-16,0 21 0 16,23 21 0-16,-2 0 0 15,42 21 0-15,22-21 0 16</inkml:trace>
  <inkml:trace contextRef="#ctx0" brushRef="#br0" timeOffset="4514.39">10878 4042 512 0,'0'22'0'15,"-20"-22"0"-15,-2 42 0 16,-21-1 0-16,-19 1 0 15,19 44 0 1,-20-23 0-16,21 1 0 16,20 0 0-16,22 0 0 15,22-2 0 1,20-40 0-16,21 20 0 16,22-42 0-1,0-21 0-15,20 0 0 16,-20-21 0-16,0-23 0 15,0 2 0 1,-43 0 0-16,-21-1 0 16,-21-20 0-16,-44 21 0 15,25-1 0-15,-66 22 0 16,22 20 0 0,-22 1 0-16,0 21 0 15,0 21 0-15,43 1 0 16,0-2 0-16,20 2 0 15</inkml:trace>
  <inkml:trace contextRef="#ctx0" brushRef="#br0" timeOffset="4925.34">11726 4001 512 0,'0'0'0'15,"-22"20"0"-15,-21 1 0 16,24 21 0-16,-45 1 0 16,0 19 0-1,22 24 0-15,-23-23 0 16,44 23 0-16,1-3 0 16,40-18 0-1,1-2 0-15,21 0 0 16,43-42 0-16,1 21 0 15,20-42 0 1,20-20 0-16,2-2 0 16,-2-19 0-16,-20-2 0 15,-22-20 0-15,-40-23 0 16,-23 24 0 0,-21-2 0-16,-44 0 0 15,-19 1 0-15,-42 0 0 16,-1 20 0-1,-21 22 0-15,0 21 0 16,21 0 0 0,43 0 0-16,-1 21 0 0</inkml:trace>
  <inkml:trace contextRef="#ctx0" brushRef="#br0" timeOffset="5711.74">13991 3661 512 0,'-22'0'0'0,"2"0"0"16,-66 0 0 0,2 0 0-16,-22 0 0 15,0 21 0 1,-1 1 0-16,44 20 0 15,21-22 0-15,22 2 0 16,20 20 0 0,41 1 0-16,43-1 0 15,23 21 0-15,20 1 0 16,-1 0 0 0,3-23 0-16,-24 24 0 15,-42-2 0-15,-41 0 0 16,-22-20 0-1,-44 20 0-15,-41-41 0 16,1 19 0 0,-22-18 0-16,2 19 0 15,19-22 0-15,21-20 0 16,1 22 0-16,41-22 0 16</inkml:trace>
  <inkml:trace contextRef="#ctx0" brushRef="#br0" timeOffset="5964.75">14223 3641 512 0,'0'0'0'0,"0"20"0"0,-20 23 0 31,20-1 0-31,0 42 0 15,-23 1 0-15,46 21 0 16,-23-21 0 0,20 21 0-16,0-22 0 15,23 1 0-15,-22-22 0 16,23-21 0-16,-25-21 0 16</inkml:trace>
  <inkml:trace contextRef="#ctx0" brushRef="#br0" timeOffset="6382.41">13926 4296 512 0,'0'0'0'0,"43"0"0"15,-2 0 0-15,44 0 0 16,23 0 0-16,17 0 0 15,24-21 0 1,-43 21 0-16,0-22 0 16,-22 2 0-16,-42-1 0 15,1 21 0 1,-22-23 0-16,-42 4 0 16,0 19 0-16,-21 0 0 15,-1 0 0-15,-20 0 0 16,21 42 0-1,-22-21 0-15,44 21 0 16,-3 21 0-16,2-41 0 16,42 42 0-1,2-22 0-15,18-1 0 16,22-18 0-16,22-3 0 16,-22 2 0-1,44-22 0-15,-23 0 0 16,0-22 0-16,-40 2 0 15</inkml:trace>
  <inkml:trace contextRef="#ctx0" brushRef="#br0" timeOffset="6883.36">15153 4212 512 0,'0'0'0'0,"0"0"0"15,0 21 0-15,23-1 0 16,-2 44 0-16,1 0 0 15,-3-1 0 1,25 23 0-16,-2 19 0 16,-21-21 0-16,20 1 0 15,-18 0 0 1,-2-22 0-16,-21 0 0 16,0-21 0-1,0-20 0-15,-21 0 0 16,-2-44 0-16,23 0 0 15,-20-20 0-15,-1-41 0 16,-23 18 0 0,44-41 0-16,-41 23 0 15,41-23 0 1,0 0 0-16,41 21 0 16,-18 0 0-16,39 22 0 15,2 19 0-15,-1 25 0 16,22 19 0-1,-41 19 0-15,19 25 0 16,-21-2 0-16,-21 21 0 16,-21 1 0-16,-42 20 0 15,0-20 0 1,-22 0 0-16,0-22 0 16,-20 0 0-1,21-21 0-15,-1-21 0 16,1 0 0-16,63 0 0 15</inkml:trace>
  <inkml:trace contextRef="#ctx0" brushRef="#br0" timeOffset="7380.2">16510 3492 512 0,'19'21'0'16,"4"21"0"-16,18 44 0 15,-19-3 0 1,20 23 0-16,-21 23 0 16,-21-24 0-1,0 1 0-15,0-1 0 16,21-20 0-16,-21-21 0 15,23-2 0-15,-23-41 0 16,19 2 0 0,-19-46 0-16,23 2 0 15,-23 1 0-15,-23-22 0 16,4-22 0 0,-25 21 0-16,-19 1 0 15,-23 0 0-15,2 21 0 16,-21 21 0-1,-2 0 0-15,24 21 0 16,-2 21 0-16,21 21 0 16,21-20 0-16,22 20 0 15,21 0 0 1,43 2 0-16,21-23 0 16,20-21 0-1,21 0 0-15,23-21 0 16,-22 0 0-16,-21-21 0 0</inkml:trace>
  <inkml:trace contextRef="#ctx0" brushRef="#br0" timeOffset="7810.65">17356 4170 512 0,'-21'0'0'16,"21"-23"0"-16,-44 23 0 15,3 0 0-15,-1 23 0 16,-22-4 0-1,1 25 0-15,20-2 0 16,1 21 0-16,21 1 0 16,21-22 0-1,0 21 0-15,21-40 0 16,42-3 0-16,2 2 0 16,-24-22 0-1,44-22 0-15,-23 2 0 16,2-24 0-16,-21 2 0 15,-22 0 0 1,0-22 0-16,-21 22 0 16,-21 21 0-16,0-1 0 15,0 2 0-15,-1 40 0 16,22-20 0 0,-20 43 0-16,20-22 0 15,20 43 0 1,23-21 0-16,-1 19 0 15,22 2 0-15,-1-22 0 16,21 1 0-16,2-22 0 16,-23-21 0-16,-22 22 0 15</inkml:trace>
  <inkml:trace contextRef="#ctx0" brushRef="#br0" timeOffset="8349.62">17969 4212 512 0,'0'0'0'15,"-21"21"0"-15,21 21 0 16,21 0 0-16,1 22 0 16,19-1 0-1,0-21 0-15,4 2 0 16,18-2 0-16,-20-22 0 15,20 2 0 1,-20-1 0-16,-2-42 0 16,-20-1 0-16,21-20 0 15,-42-1 0-15,22-20 0 16,-44 21 0 0,22-22 0-16,-19 22 0 15,-4-21 0 1,2 42 0-16,1-21 0 15,-1 42 0-15,21 0 0 16,0 19 0 0,0 4 0-16,41 40 0 15,3 0 0-15,-3 23 0 16,22 20 0-16,2-1 0 16,-2 1 0-1,1 20 0-15,-1 2 0 16,-21-2 0-16,0 3 0 15,-21-24 0 1,-21-22 0-16,-21-18 0 16,-21-1 0-16,0-44 0 15,-1-20 0 1,-20 0 0-16,-1-20 0 16,23-23 0-16,-3 22 0 0</inkml:trace>
  <inkml:trace contextRef="#ctx0" brushRef="#br0" timeOffset="8874.75">17821 4338 512 0,'0'0'0'16,"0"22"0"0,0-1 0-1,0 0 0-15,22 21 0 16,-3-20 0 0,3 19 0-16,-22-18 0 15,0 19 0-15,0-22 0 16,22-20 0-16</inkml:trace>
  <inkml:trace contextRef="#ctx0" brushRef="#br0" timeOffset="9038.37">17588 4064 512 0,'0'0'0'0,"0"-22"0"0</inkml:trace>
  <inkml:trace contextRef="#ctx0" brushRef="#br0" timeOffset="9369.26">17884 3598 512 0,'0'20'0'16,"22"23"0"-16,-22 0 0 15,42 41 0-15,-21 1 0 16,1 1 0 0,-2-3 0-16,1 2 0 15,1 21 0-15,-3-22 0 16,-19 1 0-16,24-21 0 16,-3 0 0-1,-1-22 0-15,-20-22 0 16</inkml:trace>
  <inkml:trace contextRef="#ctx0" brushRef="#br0" timeOffset="10402.67">19154 4001 512 0,'0'20'0'0,"0"1"0"16,0 43 0-16,22 0 0 16,0 19 0-1,-2 2 0-15,1-21 0 16,0 0 0-16,2-23 0 15,-4-18 0 1,3-3 0-16,0-20 0 16,-3-20 0-16,3-24 0 15,21 2 0 1,-23 0 0-16,2-22 0 16,0 22 0-16,-22-1 0 15,0 2 0-15,-22-1 0 16,22 19 0-1,0 23 0-15,-22 23 0 16,22-4 0 0,0 25 0-16,0-2 0 15,0 21 0-15,0-20 0 16,44 20 0-16,-24 0 0 16,44 2 0-1,1-23 0-15,-3-21 0 16,23 0 0-16,-22 1 0 15,1-44 0-15,-22 22 0 16</inkml:trace>
  <inkml:trace contextRef="#ctx0" brushRef="#br0" timeOffset="11199.08">19874 4084 512 0,'0'0'0'0,"0"22"0"0,-21-22 0 15,21 21 0 1,0 41 0-16,21-18 0 16,1 19 0-1,19 1 0-15,-19 0 0 16,-2-2 0-16,3-18 0 16,-3-2 0-1,21-22 0-15,-41 2 0 16,22-22 0-16,-22-22 0 15,0-20 0 1,0-1 0-16,-22 2 0 16,22-23 0-16,-20 22 0 15,-1-22 0-15,21 21 0 16,0-21 0 0,0 45 0-16,0-4 0 15,21 3 0-15,-1 40 0 16,2 3 0-1,21-4 0-15,-23 25 0 16,24 19 0-16,-3-21 0 16,-18 22 0-1,18 0 0-15,-20 0 0 16,23-2 0 0,19-19 0-16,-21 0 0 15,21-23 0-15,0-20 0 16,1 0 0-16,1-42 0 15,-1 0 0 1,-45-22 0-16,45 0 0 16,-64-41 0-16,21-1 0 15,-21 1 0 1,-42-23 0-16,-1 22 0 0,-20-20 0 16,0 20 0-16,21 0 0 15,-2 0 0 1,-19 63 0-16,42-19 0 15,1 62 0 1,20 0 0-16,-22 42 0 16,44-1 0-16,-2 44 0 15,1 1 0 1,0 19 0-16,21 22 0 16,2 1 0-1,-2-2 0-15,1 0 0 16,-2 2 0-16,-18-2 0 15,19-19 0-15,-1-23 0 16,1 1 0-16,0-22 0 16,-19 1 0-1,40-42 0-15,-42-2 0 16,-21-20 0-16</inkml:trace>
  <inkml:trace contextRef="#ctx0" brushRef="#br0" timeOffset="11433.14">20340 4064 512 0,'22'0'0'0,"20"0"0"16,21 0 0-1,21 0 0-15,22 20 0 16,0 2 0 0,21-1 0-16,-41-1 0 0,-23 3 0 15</inkml:trace>
  <inkml:trace contextRef="#ctx0" brushRef="#br0" timeOffset="11623.33">21335 4317 512 0,'0'21'0'16,"0"1"0"-16,0 20 0 16,19 0 0-16,3 0 0 15,21 22 0 1,-23-22 0-16,24 1 0 16,-22-22 0-1,-3 1 0-15,4-22 0 0,-2 0 0 16</inkml:trace>
  <inkml:trace contextRef="#ctx0" brushRef="#br0" timeOffset="11768.23">21188 3873 512 0,'0'-21'0'0,"20"-1"0"15</inkml:trace>
  <inkml:trace contextRef="#ctx0" brushRef="#br0" timeOffset="12051.56">21948 3407 512 0,'21'22'0'0,"1"19"0"16,-2 44 0 0,23 21 0-16,-1-1 0 15,-20 2 0-15,-3 21 0 16,4-23 0-1,-1 22 0-15,-22 0 0 16,21-21 0-16,-21 0 0 16,19-43 0-16</inkml:trace>
  <inkml:trace contextRef="#ctx0" brushRef="#br0" timeOffset="12341.7">20574 5715 512 0,'-23'0'0'0,"23"41"0"0,0 2 0 16,0 21 0-16,42 0 0 15,2-2 0 1,-2 2 0-16,21-1 0 16,-42 2 0-16,21-25 0 15,-19 3 0 1,-3-1 0-16,1-20 0 16,-21-22 0-16</inkml:trace>
  <inkml:trace contextRef="#ctx0" brushRef="#br0" timeOffset="12673.81">20530 5312 512 0,'21'-21'0'15,"-21"0"0"-15,65-22 0 16,-2 23 0-16,21 20 0 15,43 0 0-15,-21 20 0 16,21 23 0 0,-21 20 0-16,-22 0 0 15,-21 23 0-15,-20-1 0 16,-23 21 0 0,-40-23 0-16,-1-18 0 15,-42 19 0-15,20-21 0 16,-20 1 0-1,-2-1 0-15,3-20 0 16,20 0 0-16,-1-23 0 16,2 0 0-16</inkml:trace>
  <inkml:trace contextRef="#ctx0" brushRef="#br0" timeOffset="13082.29">21145 6032 512 0,'19'0'0'15,"5"0"0"-15,38 0 0 16,1 0 0 0,22 21 0-16,22-21 0 15,-23 0 0-15,22-21 0 16,-22-1 0-16,-20 1 0 15,-23-21 0 1,-18 22 0-16,-4-24 0 16,-38 2 0-16,-4 0 0 15,-18-1 0-15,-23 22 0 16,2 21 0 0,-3 0 0-16,23 21 0 15,-21 22 0 1,21-1 0-16,42 0 0 15,0 22 0-15,0-22 0 16,42 22 0 0,0-22 0-16,42 1 0 15,2 0 0-15,-23-23 0 16,-1-20 0-16</inkml:trace>
  <inkml:trace contextRef="#ctx0" brushRef="#br0" timeOffset="13483.46">22499 5821 512 0,'0'0'0'16,"0"0"0"-16,0 0 0 16,0 0 0-1,21 20 0-15,0 2 0 16,1-22 0-16,-2 0 0 15,1 0 0 1,1-22 0-16,0 2 0 16,-22-2 0-16,-22 1 0 15,0-1 0 1,1-19 0-16,-21 41 0 16,0-22 0-16,-22 22 0 15,0 22 0 1,-21-2 0-16,44 23 0 15,-22 0 0-15,18-1 0 16,4 22 0-16,21-2 0 16,20 2 0-1,20 21 0-15,21-22 0 16,44 0 0 0,1 1 0-16,-2 0 0 0,-20-43 0 15</inkml:trace>
  <inkml:trace contextRef="#ctx0" brushRef="#br0" timeOffset="14102.73">23239 5207 512 0,'23'-22'0'0,"-23"22"0"15,41 0 0 1,22 22 0 0,22 21 0-16,0 40 0 15,0-20 0-15,20 44 0 16,-40-1 0 0,-2 0 0-16,-21 0 0 15,-42-22 0 1,-21 0 0-16,0 2 0 15,-42-23 0-15,-21-20 0 16,-2-23 0-16,1-20 0 16,0 0 0-1,0 0 0-15,1-20 0 16,41-2 0-16,23 1 0 16,-1-1 0-16,21 1 0 15,21 1 0 1,22 20 0-16,19 0 0 15,-20 0 0-15,21 0 0 16,2 20 0 0,-23-20 0-16,21 21 0 15,-20 1 0-15,-2-22 0 16,2 21 0 0,-21-21 0-16,-1 0 0 0</inkml:trace>
  <inkml:trace contextRef="#ctx0" brushRef="#br0" timeOffset="14487.7">23981 5524 512 0,'0'0'0'0,"0"0"0"16,0 0 0-1,0 21 0 1,-22 21 0-16,22 21 0 15,0 2 0-15,0-2 0 16,0 22 0 0,22-21 0-16,19-2 0 15,-20 2 0-15,21-22 0 16,1 1 0 0,21 0 0-16,-22-43 0 15,1-22 0-15,-24-21 0 16,5-20 0-1,-24-22 0-15,-43-20 0 16,0 20 0-16,-42-20 0 16,21 41 0-1,-20 0 0-15,20 43 0 16,44 0 0-16,-1 21 0 16,21 0 0-16,0 0 0 15,0 21 0-15</inkml:trace>
  <inkml:trace contextRef="#ctx0" brushRef="#br0" timeOffset="14891.77">24426 5524 512 0,'0'0'0'0,"19"0"0"16,3-21 0-16,-22 0 0 16,22 21 0-1,-22 21 0-15,0 0 0 16,20 22 0-16,2-1 0 15,0 22 0-15,-1 19 0 16,-21-18 0 0,20 19 0-16,-20 0 0 15,0-20 0 1,-20-1 0-16,-1-20 0 16,-1-21 0-16,0-22 0 15,2 0 0-15,20-22 0 16,-22 1 0-1,0-22 0-15,3 1 0 16,19-22 0-16,0 43 0 16,19 0 0-1,25 1 0-15,-24 20 0 16,24 0 0-16,-3 20 0 16,-20 1 0-1,44 0 0-15,-3 22 0 16,1-22 0-16,-19 21 0 15,-24-42 0-15</inkml:trace>
  <inkml:trace contextRef="#ctx0" brushRef="#br0" timeOffset="15416.8">24849 5438 512 0,'0'-20'0'0,"0"20"0"0,20 0 0 16,2 20 0 0,18-20 0-1,24 23 0-15,-19 19 0 16,-5-21 0 0,24 22 0-16,-20-1 0 15,-4-1 0-15,4-18 0 16,-44 19 0-1,0-22 0-15,0-20 0 16,-21 21 0-16,-21-21 0 16,-1 0 0-1,1 0 0-15,-2 0 0 16,4 0 0-16,40 0 0 16,-23 22 0-1,46-1 0-15,-3 1 0 16,22 20 0-16,-20 0 0 15,-2-20 0-15,2-2 0 16,0 22 0 0,-1-21 0-16,-21 22 0 15,0-21 0-15,0-2 0 16,-21 23 0 0,-1-22 0-16,-20 21 0 15,20-22 0 1,-20 23 0-16,-1-1 0 15,21-20 0-15,-19 20 0 16,-2-20 0-16,23-22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758.49536" units="1/cm"/>
          <inkml:channelProperty channel="Y" name="resolution" value="1213.59265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2-12-12T15:19:59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23050 10159 512 0,'0'0'0'15,"0"0"0"-15,0 0 0 16,-22 0 0-16,-20 0 0 15,-1 21 0 1,-20-21 0-16,-1 21 0 16,1 0 0-16,21-21 0 15,-1 22 0 1,43-1 0-16,0 0 0 16,22 0 0-16,20 0 0 15,21-21 0 1,2 22 0-16,39 20 0 15,-18-21 0-15,-1 1 0 16,-22-2 0-16,-22 2 0 16,-18-2 0-1,-23 23 0-15,-23-21 0 16,3-2 0-16,-1 23 0 16,-23-22 0-1,3 0 0-15,-3 0 0 16,-20 1 0-16,23-22 0 15,20 20 0 1,-1-20 0-16,2 21 0 16,-1-21 0-16,21-21 0 0</inkml:trace>
  <inkml:trace contextRef="#ctx0" brushRef="#br0" timeOffset="800.81">23472 10286 512 0,'0'0'0'0,"0"21"0"15,0 0 0-15,0 22 0 16,22-1 0-16,-22 0 0 15,19 22 0 1,4-21 0-16,-1 20 0 16,-22-21 0-1,0 1 0-15,0-2 0 16,0-19 0-16,19-22 0 16,-19 0 0-1,0 0 0-15,0-22 0 16,-19-19 0-16,19-2 0 15,0-20 0 1,0-1 0-16,-22 21 0 16,22-19 0-16,0-2 0 15,0 21 0-15,22 1 0 16,-22 0 0 0,41 42 0-16,-41 0 0 15,43 0 0-15,-22 42 0 16,-1-21 0-1,23 22 0-15,-21-1 0 16,-1 21 0-16,1-21 0 16,-22 1 0-1,20-1 0-15,-20-20 0 16,0-1 0-16,0 0 0 16,0-42 0-1,0 21 0-15,0-21 0 16,0-1 0-16,22-20 0 15,-22-1 0-15,0 1 0 16,42 0 0-16,-21 0 0 16,0 21 0-16,21-1 0 15,0 1 0 1,-21 21 0-16,23 21 0 16,-25-21 0-1,24 22 0-15,-22 20 0 16,1 1 0-1,-1-1 0-15,-1 21 0 0,-20-21 0 16,22 1 0 0,0-1 0-16,-1-21 0 15,-2 1 0 1,-19-2 0-16,24-20 0 0,-3 0 0 16,-21 0 0-1,20-20 0-15</inkml:trace>
  <inkml:trace contextRef="#ctx0" brushRef="#br0" timeOffset="1049.45">24638 10328 512 0,'0'0'0'0,"0"0"0"16,0 22 0-1,0-1 0 1,19 21 0-16,-19 22 0 15,0-22 0-15,0 21 0 16,0 1 0-16,23-22 0 16,-23 21 0-1,0 1 0-15,20-21 0 16,-20 0 0-16,21-23 0 16,0 2 0-16,-21-22 0 15</inkml:trace>
  <inkml:trace contextRef="#ctx0" brushRef="#br0" timeOffset="1292.45">24192 10159 512 0,'0'-20'0'16,"0"20"0"-16,64-43 0 15,-24 21 0 1,68 1 0-16,-23 21 0 16,20 0 0-16,22 0 0 15,-21 0 0-15,-22 0 0 16,-20 0 0-16,-22 21 0 16,-19-21 0-16</inkml:trace>
  <inkml:trace contextRef="#ctx0" brushRef="#br0" timeOffset="7052.36">15260 12445 512 0,'0'20'0'0,"0"2"0"0,0 41 0 16,0 1 0-16,0 1 0 16,22-3 0-16,-22 2 0 15,0-1 0 1,0 0 0-16,-22-19 0 16,22-24 0-16,0-20 0 15,0 0 0 1,0 0 0-16,0-20 0 15,22-24 0-15,-3 3 0 16,-19-23 0 0,23 0 0-16,-2 1 0 15,20 0 0-15,-18-1 0 16,18 22 0-16,-19-1 0 16,19 21 0-1,2 2 0-15,-20 20 0 16,-4 0 0-16,3 20 0 15,-22 23 0 1,22 21 0-16,-2-22 0 16,-20 43 0-16,43-22 0 15,-43 22 0-15,21-1 0 16,0-20 0 0,0 0 0-16,-21-22 0 15,20 1 0-15</inkml:trace>
  <inkml:trace contextRef="#ctx0" brushRef="#br0" timeOffset="7276.99">15301 12614 512 0,'0'22'0'0,"0"-22"0"0,0 21 0 16,44 21 0 0,-3-21 0-16,45 0 0 15,-2 22 0 1,-20-1 0-16,-22-42 0 0</inkml:trace>
  <inkml:trace contextRef="#ctx0" brushRef="#br0" timeOffset="7619.17">16192 12254 512 0,'0'22'0'16,"-23"20"0"-16,23 0 0 15,-19 43 0-15,19 0 0 16,0 21 0 0,-22-1 0-16,1 1 0 15,-1 0 0-15,2 0 0 16,-1 0 0-16,-1 0 0 15,1-1 0 1,0-19 0-16,-1-23 0 16,22-21 0-16,-21-21 0 0</inkml:trace>
  <inkml:trace contextRef="#ctx0" brushRef="#br0" timeOffset="7960.23">16467 12465 512 0,'21'0'0'16,"-21"43"0"-16,22 21 0 15,-3 0 0 1,4 20 0-16,-2-20 0 16,-21 42 0-16,0-21 0 15,0-23 0 1,-21 23 0-16,21 0 0 15,0-85 0-15</inkml:trace>
  <inkml:trace contextRef="#ctx0" brushRef="#br0" timeOffset="8521.69">16467 12508 512 0,'0'0'0'0,"0"-21"0"16,43-1 0-1,-1 22 0-15,-1-20 0 16,23 20 0-16,1 0 0 15,18 0 0 1,-18 20 0-16,-4 2 0 16,-17-1 0-16,-23 21 0 15,-21-20 0-15,0 0 0 16,-21-2 0 0,-23 23 0-16,2-43 0 15,-20 22 0-15,-1-2 0 16,-2 1 0-1,3-21 0-15,-2 0 0 16,20 21 0-16,25-21 0 16,-3 0 0-1,1 0 0-15,42 0 0 16,1 0 0-16,-3 0 0 16,25 21 0-1,-2 1 0-15,21-1 0 16,0 21 0-16,1 1 0 15,1-22 0 1,-4 21 0-16,-17 22 0 16,19-1 0-16,-20-21 0 15,0 22 0-15,-2-22 0 16,-19 1 0-16</inkml:trace>
  <inkml:trace contextRef="#ctx0" brushRef="#br0" timeOffset="43505.58">14964 13757 512 0,'0'22'0'0,"0"-2"0"16,0 44 0-16,0 21 0 15,0-22 0-15,0 1 0 16,0 0 0-1,0-2 0-15,-23-19 0 16,23-21 0-16,-19-2 0 16,19-20 0-16,0-20 0 15,0-2 0 1,19-21 0-16,4 1 0 16,-23-21 0-16,21 0 0 15,21-1 0 1,-20 0 0-16,19 2 0 15,3-2 0-15,-2 21 0 16,1 22 0 0,-2 0 0-16,0 21 0 15,3 21 0-15,-23 21 0 16,-1 0 0-16,-20 22 0 16,23-22 0-1,-23 43 0-15,21 0 0 16,-21-1 0-16,0 23 0 15,0-23 0 1,0 0 0-16,0 1 0 16,0-42 0-16,20-1 0 15</inkml:trace>
  <inkml:trace contextRef="#ctx0" brushRef="#br0" timeOffset="43744.66">14900 14054 512 0,'0'0'0'0,"22"0"0"15,-3 21 0-15,25 0 0 16,41 0 0-1,-2 21 0-15,2-21 0 16,-22-21 0-16,-19 21 0 16</inkml:trace>
  <inkml:trace contextRef="#ctx0" brushRef="#br0" timeOffset="44034.79">15853 13736 512 0,'0'21'0'0,"0"21"0"16,-21 22 0-1,-1 21 0-15,0 21 0 16,2-21 0-16,-22 20 0 15,21 1 0-15,-22 21 0 16,1-22 0 0,1 2 0-16,-3-23 0 15,3 1 0-15,19 0 0 16,0-43 0-16,22-22 0 16</inkml:trace>
  <inkml:trace contextRef="#ctx0" brushRef="#br0" timeOffset="44734.22">15937 14075 512 0,'0'0'0'0,"0"21"0"16,0 22 0-16,0-2 0 16,0 23 0-1,0 0 0-15,-21-1 0 16,21 22 0 0,-21-22 0-16,-1-20 0 15,2-1 0-15,20 1 0 16,-21-23 0-16,21-20 0 15,0-20 0 1,0-2 0-16,0-41 0 16,21 20 0-16,-1-42 0 15,2 22 0 1,-1-22 0-16,0 0 0 16,22 23 0-16,-1-23 0 15,-20 21 0-15,19 22 0 16,2-1 0-1,-21 23 0-15,20-2 0 16,-21 44 0-16,21-22 0 16,-21 42 0-1,0 0 0-15,-21 0 0 16,0 1 0-16,0 20 0 16,-21-21 0-1,0 0 0-15,-21 1 0 16,-2-21 0-16,3 20 0 15,-22-42 0-15,20 0 0 16,22 21 0 0,0-21 0-16,-22 0 0 15,43 0 0-15,0 0 0 16,43 21 0 0,-22 0 0-16,22 1 0 15,20 19 0-15,-1 2 0 16,24-1 0-16,-23 1 0 15,22-1 0 1,-43 1 0-16,23-23 0 0,-46 2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57CAD8-90D4-429D-A381-4B8C993BD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2BE42-E341-4628-B870-F5D7E1DDF4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BF0E36-8F9A-492C-B282-AF6B819BD5E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CF0858-826A-4AF5-90BD-5CD78111CA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E0CE3-DDF7-4151-85A8-2AF878D05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4161E-5EB1-4DF0-933F-551A36DD33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7EE04-8536-4616-886D-C556CB485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7135D46-9AC2-48C5-826A-5425D1121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EB28665-5135-435F-A7EF-9959A7F2A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221861-0286-45A7-8C7F-8C2A68D365D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1F4367E-0AE4-4860-9254-519DA3DF0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9F8A2D-3F45-4942-823B-E68FC379F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33730D5-DD22-46A5-A7CC-0742230A1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543764-7283-4204-A9BC-D20967FFD34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DA919F3-340E-489A-8A90-E87AEA055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8C057FD-DAA6-48A8-B40F-8D1D7C698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ACAD5C8-A872-4A58-94C2-75D52106C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AD6B46-A59C-4C81-8EEA-7EE587B0649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27A6660-7EA0-4332-A62A-AF888DE54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C161EA7-50CB-43D8-A13B-B28A8A0E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02E15D6-143E-4D9D-9277-553CBAB59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F207E7-4AD3-4170-BD4A-78D896E4EC8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DBCD037-C1A4-426C-944B-E1D73D4DB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FF38A53-F939-4317-A5EE-DF0A6A94B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02E15D6-143E-4D9D-9277-553CBAB59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F207E7-4AD3-4170-BD4A-78D896E4EC8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DBCD037-C1A4-426C-944B-E1D73D4DB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FF38A53-F939-4317-A5EE-DF0A6A94B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4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A8F48D7-44B1-4B5D-946B-B535AF0CF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8053DE-E133-4644-B135-981D8704415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D56E11D-D528-498B-8EB8-1E08563CD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B22B1A0-AD25-455B-8D6E-C88C93F63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FB35767-6783-4382-8696-BE640CA39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129663-7B6F-4F74-A957-C3153D4EDA0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9D5D36A-DAAF-4CC8-80DF-A6477368F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E78C975-D836-4513-AF9E-90A8CD4FE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86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7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99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64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78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8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28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62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review_bkgrnd_new">
            <a:extLst>
              <a:ext uri="{FF2B5EF4-FFF2-40B4-BE49-F238E27FC236}">
                <a16:creationId xmlns:a16="http://schemas.microsoft.com/office/drawing/2014/main" id="{FDB6DB2A-D2AA-48C0-AD7E-EF1E3AF2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MARKET_TECH_new">
            <a:extLst>
              <a:ext uri="{FF2B5EF4-FFF2-40B4-BE49-F238E27FC236}">
                <a16:creationId xmlns:a16="http://schemas.microsoft.com/office/drawing/2014/main" id="{9BB3F4B6-3A5A-4F76-9551-DBBB1C1D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700" y="1063625"/>
            <a:ext cx="245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Jay%20Schwartz\My%20Documents\client%20files\glencoe\interactive%20chalkboards\m_e\glossary\e\environmental%20scan.mp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21" Type="http://schemas.openxmlformats.org/officeDocument/2006/relationships/image" Target="../media/image18.jpe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bsnews.com/news/elon-musk-smokes-weed-joe-rogan-experience-podcast-interview/?ftag=CNM-00-10aab7e&amp;linkId=5655751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customXml" Target="../ink/ink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54.xml"/><Relationship Id="rId7" Type="http://schemas.openxmlformats.org/officeDocument/2006/relationships/image" Target="../media/image2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59.xml"/><Relationship Id="rId7" Type="http://schemas.openxmlformats.org/officeDocument/2006/relationships/image" Target="../media/image2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23.jpe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ideo" Target="https://www.youtube.com/embed/uA5ikRm6yNo" TargetMode="External"/><Relationship Id="rId6" Type="http://schemas.openxmlformats.org/officeDocument/2006/relationships/hyperlink" Target="https://www.youtube.com/watch?v=uA5ikRm6yNo" TargetMode="Externa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8.jpeg"/><Relationship Id="rId5" Type="http://schemas.openxmlformats.org/officeDocument/2006/relationships/tags" Target="../tags/tag28.xml"/><Relationship Id="rId10" Type="http://schemas.openxmlformats.org/officeDocument/2006/relationships/image" Target="../media/image7.png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">
            <a:extLst>
              <a:ext uri="{FF2B5EF4-FFF2-40B4-BE49-F238E27FC236}">
                <a16:creationId xmlns:a16="http://schemas.microsoft.com/office/drawing/2014/main" id="{EF77D61E-E86B-48ED-9CAC-69EB01F52D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4600" y="1066800"/>
            <a:ext cx="6477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Planning </a:t>
            </a:r>
          </a:p>
        </p:txBody>
      </p:sp>
      <p:pic>
        <p:nvPicPr>
          <p:cNvPr id="57374" name="Picture 30" descr="C02">
            <a:extLst>
              <a:ext uri="{FF2B5EF4-FFF2-40B4-BE49-F238E27FC236}">
                <a16:creationId xmlns:a16="http://schemas.microsoft.com/office/drawing/2014/main" id="{39A2BFC3-297B-47C6-8305-068B8C98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21CE8F16-D085-4728-9836-5ACBB113523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0"/>
            <a:ext cx="9144000" cy="6096000"/>
          </a:xfrm>
          <a:prstGeom prst="rect">
            <a:avLst/>
          </a:prstGeom>
          <a:gradFill rotWithShape="1">
            <a:gsLst>
              <a:gs pos="0">
                <a:srgbClr val="000066">
                  <a:alpha val="0"/>
                </a:srgbClr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E8754E24-96B0-4D4F-9AB9-37A065CAE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Chapter 2</a:t>
            </a:r>
            <a:br>
              <a:rPr lang="en-US" sz="2800" b="1" dirty="0">
                <a:solidFill>
                  <a:schemeClr val="bg1"/>
                </a:solidFill>
                <a:latin typeface="Verdana" pitchFamily="34" charset="0"/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The Marketing Plan</a:t>
            </a:r>
            <a:r>
              <a:rPr lang="en-US" sz="3600" b="1" dirty="0">
                <a:solidFill>
                  <a:schemeClr val="bg1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E3AF3F0E-EC9D-404E-9AA6-3F9366694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7724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Section 2.1  Marketing Planning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Section 2.2  Market Segmentation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AFCAAD-4D92-4385-82DE-7B2358033D81}"/>
                  </a:ext>
                </a:extLst>
              </p14:cNvPr>
              <p14:cNvContentPartPr/>
              <p14:nvPr/>
            </p14:nvContentPartPr>
            <p14:xfrm>
              <a:off x="5775840" y="5486400"/>
              <a:ext cx="360" cy="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AFCAAD-4D92-4385-82DE-7B2358033D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6480" y="5477040"/>
                <a:ext cx="19080" cy="2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7" grpId="1" animBg="1"/>
      <p:bldP spid="57348" grpId="0"/>
      <p:bldP spid="57348" grpId="1"/>
      <p:bldP spid="57349" grpId="0" build="p"/>
      <p:bldP spid="5734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3351CF6-49A3-43AF-AB3E-E3E818960F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SW</a:t>
            </a:r>
            <a:r>
              <a:rPr lang="en-US" altLang="en-US" b="1">
                <a:solidFill>
                  <a:srgbClr val="FF0000"/>
                </a:solidFill>
              </a:rPr>
              <a:t>OT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0CE4D18-7469-480B-8A7A-C936F8E6728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8748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Everyone take 4 yellow sticky notes</a:t>
            </a:r>
          </a:p>
          <a:p>
            <a:r>
              <a:rPr lang="en-US" altLang="en-US" sz="2800"/>
              <a:t>Do not enter your name on them (anonymous)</a:t>
            </a:r>
          </a:p>
          <a:p>
            <a:r>
              <a:rPr lang="en-US" altLang="en-US" sz="2800">
                <a:solidFill>
                  <a:srgbClr val="FF0000"/>
                </a:solidFill>
              </a:rPr>
              <a:t>Think about yourself </a:t>
            </a:r>
            <a:r>
              <a:rPr lang="en-US" altLang="en-US" sz="2800"/>
              <a:t>– what are 2 things that you do really well</a:t>
            </a:r>
          </a:p>
          <a:p>
            <a:r>
              <a:rPr lang="en-US" altLang="en-US" sz="2800">
                <a:solidFill>
                  <a:srgbClr val="FF0000"/>
                </a:solidFill>
              </a:rPr>
              <a:t>Think about yourself </a:t>
            </a:r>
            <a:r>
              <a:rPr lang="en-US" altLang="en-US" sz="2800"/>
              <a:t>– what are 2 things that you think you don’t do as well as others</a:t>
            </a:r>
          </a:p>
          <a:p>
            <a:r>
              <a:rPr lang="en-US" altLang="en-US" sz="2800"/>
              <a:t>On the wall chart – place your sticky notes under the S &amp; 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3 boxes with header">
            <a:extLst>
              <a:ext uri="{FF2B5EF4-FFF2-40B4-BE49-F238E27FC236}">
                <a16:creationId xmlns:a16="http://schemas.microsoft.com/office/drawing/2014/main" id="{E2CB9FFF-6B39-4C49-894D-4FD4447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22475"/>
            <a:ext cx="48768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1">
            <a:extLst>
              <a:ext uri="{FF2B5EF4-FFF2-40B4-BE49-F238E27FC236}">
                <a16:creationId xmlns:a16="http://schemas.microsoft.com/office/drawing/2014/main" id="{1B35BAF6-B66D-40BA-A88C-D1A876567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2105025"/>
            <a:ext cx="26717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0066"/>
                </a:solidFill>
              </a:rPr>
              <a:t>The three C’s of </a:t>
            </a:r>
            <a:br>
              <a:rPr lang="en-US" altLang="en-US" sz="2500" b="1">
                <a:solidFill>
                  <a:srgbClr val="000066"/>
                </a:solidFill>
              </a:rPr>
            </a:br>
            <a:r>
              <a:rPr lang="en-US" altLang="en-US" sz="2500" b="1">
                <a:solidFill>
                  <a:srgbClr val="000066"/>
                </a:solidFill>
              </a:rPr>
              <a:t>internal analysis</a:t>
            </a:r>
          </a:p>
        </p:txBody>
      </p:sp>
      <p:sp>
        <p:nvSpPr>
          <p:cNvPr id="15364" name="Rectangle 12">
            <a:extLst>
              <a:ext uri="{FF2B5EF4-FFF2-40B4-BE49-F238E27FC236}">
                <a16:creationId xmlns:a16="http://schemas.microsoft.com/office/drawing/2014/main" id="{E4A9FA2E-EF42-4334-97B7-6E97C0DE0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90825"/>
            <a:ext cx="90011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365" name="Rectangle 13">
            <a:extLst>
              <a:ext uri="{FF2B5EF4-FFF2-40B4-BE49-F238E27FC236}">
                <a16:creationId xmlns:a16="http://schemas.microsoft.com/office/drawing/2014/main" id="{4D3B273E-B80C-4CED-B576-0D74B8E21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02213"/>
            <a:ext cx="90011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366" name="Rectangle 14">
            <a:extLst>
              <a:ext uri="{FF2B5EF4-FFF2-40B4-BE49-F238E27FC236}">
                <a16:creationId xmlns:a16="http://schemas.microsoft.com/office/drawing/2014/main" id="{F7CC5C5E-DC23-4ED1-847D-8FDCC783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89375"/>
            <a:ext cx="90011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3503" name="Rectangle 15">
            <a:extLst>
              <a:ext uri="{FF2B5EF4-FFF2-40B4-BE49-F238E27FC236}">
                <a16:creationId xmlns:a16="http://schemas.microsoft.com/office/drawing/2014/main" id="{FB4EE415-A9F6-4D7C-BB8F-759858108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3008313"/>
            <a:ext cx="199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ompany</a:t>
            </a:r>
          </a:p>
        </p:txBody>
      </p:sp>
      <p:sp>
        <p:nvSpPr>
          <p:cNvPr id="63504" name="Rectangle 16">
            <a:extLst>
              <a:ext uri="{FF2B5EF4-FFF2-40B4-BE49-F238E27FC236}">
                <a16:creationId xmlns:a16="http://schemas.microsoft.com/office/drawing/2014/main" id="{AC332D36-3578-4C1A-8587-E8B4B6ADE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4162425"/>
            <a:ext cx="2273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ustomers</a:t>
            </a:r>
          </a:p>
        </p:txBody>
      </p:sp>
      <p:sp>
        <p:nvSpPr>
          <p:cNvPr id="63505" name="Rectangle 17">
            <a:extLst>
              <a:ext uri="{FF2B5EF4-FFF2-40B4-BE49-F238E27FC236}">
                <a16:creationId xmlns:a16="http://schemas.microsoft.com/office/drawing/2014/main" id="{58312A59-C566-4556-9CD7-9E54365D4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5229225"/>
            <a:ext cx="252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ompetition</a:t>
            </a:r>
          </a:p>
        </p:txBody>
      </p:sp>
      <p:sp>
        <p:nvSpPr>
          <p:cNvPr id="63507" name="Rectangle 19">
            <a:extLst>
              <a:ext uri="{FF2B5EF4-FFF2-40B4-BE49-F238E27FC236}">
                <a16:creationId xmlns:a16="http://schemas.microsoft.com/office/drawing/2014/main" id="{17175CCE-3547-4CB7-99CD-F947B721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" y="1219200"/>
            <a:ext cx="727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Internal Analysis looks at the </a:t>
            </a:r>
            <a:r>
              <a:rPr lang="en-US" altLang="en-US" sz="2400" b="1">
                <a:solidFill>
                  <a:srgbClr val="FF0000"/>
                </a:solidFill>
              </a:rPr>
              <a:t>Three 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801BC-445B-466E-9BF7-D4AE2EAE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2532063"/>
            <a:ext cx="254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What do you think the three “C”s are?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/>
      <p:bldP spid="63504" grpId="0"/>
      <p:bldP spid="63505" grpId="0"/>
      <p:bldP spid="6350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65E64323-CEC2-47B9-8F35-D31648EDD79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957420"/>
            <a:ext cx="4953000" cy="3581400"/>
            <a:chOff x="228600" y="304800"/>
            <a:chExt cx="4876800" cy="4594225"/>
          </a:xfrm>
        </p:grpSpPr>
        <p:pic>
          <p:nvPicPr>
            <p:cNvPr id="19462" name="Picture 10" descr="3 boxes with header">
              <a:extLst>
                <a:ext uri="{FF2B5EF4-FFF2-40B4-BE49-F238E27FC236}">
                  <a16:creationId xmlns:a16="http://schemas.microsoft.com/office/drawing/2014/main" id="{B0DA7BD9-B9D1-4270-9208-30BDBF9F0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"/>
              <a:ext cx="4876800" cy="459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Rectangle 12">
              <a:extLst>
                <a:ext uri="{FF2B5EF4-FFF2-40B4-BE49-F238E27FC236}">
                  <a16:creationId xmlns:a16="http://schemas.microsoft.com/office/drawing/2014/main" id="{6AA59CE2-7FDC-42AA-8CF4-8AC5C5EBC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978675"/>
              <a:ext cx="900113" cy="128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8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464" name="Rectangle 13">
              <a:extLst>
                <a:ext uri="{FF2B5EF4-FFF2-40B4-BE49-F238E27FC236}">
                  <a16:creationId xmlns:a16="http://schemas.microsoft.com/office/drawing/2014/main" id="{023D2823-4217-4439-BC6D-EF8C07AF3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139533"/>
              <a:ext cx="900113" cy="128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8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465" name="Rectangle 14">
              <a:extLst>
                <a:ext uri="{FF2B5EF4-FFF2-40B4-BE49-F238E27FC236}">
                  <a16:creationId xmlns:a16="http://schemas.microsoft.com/office/drawing/2014/main" id="{2A6592A8-D419-4664-9CD7-4E1F549B3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053919"/>
              <a:ext cx="900113" cy="128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8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466" name="Rectangle 15">
              <a:extLst>
                <a:ext uri="{FF2B5EF4-FFF2-40B4-BE49-F238E27FC236}">
                  <a16:creationId xmlns:a16="http://schemas.microsoft.com/office/drawing/2014/main" id="{013DE2F2-C40E-4AA4-91C2-4CB845F95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1290638"/>
              <a:ext cx="1990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dirty="0" err="1"/>
                <a:t>ompany</a:t>
              </a:r>
              <a:endParaRPr lang="en-US" altLang="en-US" sz="4000" dirty="0"/>
            </a:p>
          </p:txBody>
        </p:sp>
        <p:sp>
          <p:nvSpPr>
            <p:cNvPr id="19467" name="Rectangle 16">
              <a:extLst>
                <a:ext uri="{FF2B5EF4-FFF2-40B4-BE49-F238E27FC236}">
                  <a16:creationId xmlns:a16="http://schemas.microsoft.com/office/drawing/2014/main" id="{93A725E6-9103-416D-A6BC-A41EC9D3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2444750"/>
              <a:ext cx="22733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ustomers</a:t>
              </a:r>
            </a:p>
          </p:txBody>
        </p:sp>
        <p:sp>
          <p:nvSpPr>
            <p:cNvPr id="19468" name="Rectangle 17">
              <a:extLst>
                <a:ext uri="{FF2B5EF4-FFF2-40B4-BE49-F238E27FC236}">
                  <a16:creationId xmlns:a16="http://schemas.microsoft.com/office/drawing/2014/main" id="{ED0DECE9-94B4-4CB6-B1BB-1EF02ACDE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3511550"/>
              <a:ext cx="25273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ompetition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4D261DF-6D56-4C0C-8E66-6EF5F00F120A}"/>
              </a:ext>
            </a:extLst>
          </p:cNvPr>
          <p:cNvSpPr txBox="1"/>
          <p:nvPr/>
        </p:nvSpPr>
        <p:spPr>
          <a:xfrm>
            <a:off x="4919282" y="2994449"/>
            <a:ext cx="4072318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do customers say about your business, your products, and service</a:t>
            </a:r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Is your customer base growing or declining</a:t>
            </a:r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What, when, and how do customer’s buy products</a:t>
            </a:r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What is your competitive advantage over competitors?</a:t>
            </a:r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Are Competitors taking market share</a:t>
            </a:r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lvl="1" indent="-342900" eaLnBrk="1" hangingPunct="1">
              <a:spcAft>
                <a:spcPct val="20000"/>
              </a:spcAft>
              <a:buClr>
                <a:srgbClr val="008000"/>
              </a:buClr>
              <a:buFontTx/>
              <a:buAutoNum type="alphaLcParenR"/>
              <a:defRPr/>
            </a:pPr>
            <a:endParaRPr lang="en-US" altLang="en-US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825B2-991A-466F-9D43-BD6F59E16452}"/>
              </a:ext>
            </a:extLst>
          </p:cNvPr>
          <p:cNvSpPr txBox="1"/>
          <p:nvPr/>
        </p:nvSpPr>
        <p:spPr>
          <a:xfrm>
            <a:off x="522288" y="1552575"/>
            <a:ext cx="8266112" cy="197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Quality of Staff – good or bad, highly trained</a:t>
            </a:r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Financial situation – profitability – are sales up or down</a:t>
            </a:r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Production capabilities – creating of new and improved products, production equipment, software used to produce</a:t>
            </a:r>
          </a:p>
          <a:p>
            <a:pPr marL="400050" lvl="1" indent="-285750" eaLnBrk="1" hangingPunct="1">
              <a:spcAft>
                <a:spcPct val="200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lvl="1" indent="-342900" eaLnBrk="1" hangingPunct="1">
              <a:spcAft>
                <a:spcPct val="20000"/>
              </a:spcAft>
              <a:buClr>
                <a:srgbClr val="008000"/>
              </a:buClr>
              <a:buFontTx/>
              <a:buAutoNum type="alphaLcParenR"/>
              <a:defRPr/>
            </a:pPr>
            <a:endParaRPr lang="en-US" altLang="en-US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11">
            <a:extLst>
              <a:ext uri="{FF2B5EF4-FFF2-40B4-BE49-F238E27FC236}">
                <a16:creationId xmlns:a16="http://schemas.microsoft.com/office/drawing/2014/main" id="{1CB2E1FD-8DE2-4AFC-8F68-62BDC06D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76313"/>
            <a:ext cx="73914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rgbClr val="000066"/>
                </a:solidFill>
              </a:rPr>
              <a:t>The three C’s of internal analysis</a:t>
            </a:r>
          </a:p>
        </p:txBody>
      </p:sp>
      <p:sp>
        <p:nvSpPr>
          <p:cNvPr id="2" name="SMARTInkShape-46">
            <a:extLst>
              <a:ext uri="{FF2B5EF4-FFF2-40B4-BE49-F238E27FC236}">
                <a16:creationId xmlns:a16="http://schemas.microsoft.com/office/drawing/2014/main" id="{7CC81B6A-8595-4B1A-ABEF-9168D64589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85760" y="5692141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F9B3648-D020-4E27-865F-EF94AF1D53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5625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SW</a:t>
            </a:r>
            <a:r>
              <a:rPr lang="en-US" altLang="en-US" b="1" dirty="0">
                <a:solidFill>
                  <a:srgbClr val="FF0000"/>
                </a:solidFill>
              </a:rPr>
              <a:t>OT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BDC914F-6AB1-4C0C-B639-35CE51B509E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55625" y="1371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Everyone take 4 yellow sticky notes</a:t>
            </a:r>
          </a:p>
          <a:p>
            <a:r>
              <a:rPr lang="en-US" altLang="en-US" sz="2800" dirty="0"/>
              <a:t>Do not enter your name on them (anonymous)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Think about yourself </a:t>
            </a:r>
            <a:r>
              <a:rPr lang="en-US" altLang="en-US" sz="2800" dirty="0"/>
              <a:t>– what are 2 things that could be an opportunity for you in the future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Think about yourself </a:t>
            </a:r>
            <a:r>
              <a:rPr lang="en-US" altLang="en-US" sz="2800" dirty="0"/>
              <a:t>– what are 2 things outside yourself that are a threat to you, your future, or your health</a:t>
            </a:r>
          </a:p>
          <a:p>
            <a:r>
              <a:rPr lang="en-US" altLang="en-US" sz="2800" dirty="0"/>
              <a:t>On the wall chart – place your sticky notes under the O &amp; 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6ADFBF-15C6-469E-8A8A-A8010AD7E58E}"/>
              </a:ext>
            </a:extLst>
          </p:cNvPr>
          <p:cNvSpPr/>
          <p:nvPr/>
        </p:nvSpPr>
        <p:spPr>
          <a:xfrm>
            <a:off x="0" y="38100"/>
            <a:ext cx="9144000" cy="678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sla Dominates the U.S Electric Vehicle Sales">
            <a:extLst>
              <a:ext uri="{FF2B5EF4-FFF2-40B4-BE49-F238E27FC236}">
                <a16:creationId xmlns:a16="http://schemas.microsoft.com/office/drawing/2014/main" id="{119BC782-54C2-4AE9-A442-460ABB314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"/>
          <a:stretch/>
        </p:blipFill>
        <p:spPr bwMode="auto">
          <a:xfrm>
            <a:off x="4572000" y="3553135"/>
            <a:ext cx="4419600" cy="30762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D5BB3560-C161-4BAC-B639-4472707301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2971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C9DC-CBA2-42CB-A5E2-EBF8FA001AD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960437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Strengths:</a:t>
            </a:r>
          </a:p>
          <a:p>
            <a:pPr lvl="1"/>
            <a:r>
              <a:rPr lang="en-US" altLang="en-US" dirty="0"/>
              <a:t>Best in- Class Electric Cars</a:t>
            </a:r>
          </a:p>
          <a:p>
            <a:pPr lvl="1"/>
            <a:r>
              <a:rPr lang="en-US" altLang="en-US" dirty="0"/>
              <a:t>Highest Electric Vehicle Sales in Market</a:t>
            </a:r>
          </a:p>
          <a:p>
            <a:pPr lvl="1"/>
            <a:r>
              <a:rPr lang="en-US" altLang="en-US" dirty="0"/>
              <a:t>The Leading Auto Company</a:t>
            </a:r>
            <a:br>
              <a:rPr lang="en-US" altLang="en-US" dirty="0"/>
            </a:br>
            <a:r>
              <a:rPr lang="en-US" altLang="en-US" dirty="0"/>
              <a:t>    – Even over BMW &amp; Mercedes</a:t>
            </a:r>
          </a:p>
          <a:p>
            <a:pPr lvl="1"/>
            <a:r>
              <a:rPr lang="en-US" altLang="en-US" dirty="0"/>
              <a:t>Highly Innovative</a:t>
            </a:r>
          </a:p>
          <a:p>
            <a:pPr lvl="1"/>
            <a:r>
              <a:rPr lang="en-US" altLang="en-US" dirty="0"/>
              <a:t>Top Employer </a:t>
            </a:r>
            <a:br>
              <a:rPr lang="en-US" altLang="en-US" dirty="0"/>
            </a:br>
            <a:r>
              <a:rPr lang="en-US" altLang="en-US" dirty="0"/>
              <a:t>Company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11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6ADFBF-15C6-469E-8A8A-A8010AD7E58E}"/>
              </a:ext>
            </a:extLst>
          </p:cNvPr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D5BB3560-C161-4BAC-B639-4472707301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2971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C9DC-CBA2-42CB-A5E2-EBF8FA001AD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5800" y="794232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Weaknesses:</a:t>
            </a:r>
          </a:p>
          <a:p>
            <a:pPr lvl="1"/>
            <a:r>
              <a:rPr lang="en-US" dirty="0"/>
              <a:t>Manufacturing Complications</a:t>
            </a:r>
          </a:p>
          <a:p>
            <a:pPr lvl="1"/>
            <a:r>
              <a:rPr lang="en-US" dirty="0"/>
              <a:t>Unable to meet demand might affect brand value</a:t>
            </a:r>
          </a:p>
          <a:p>
            <a:pPr lvl="1"/>
            <a:r>
              <a:rPr lang="en-US" dirty="0"/>
              <a:t>Lack of High Volume Production</a:t>
            </a:r>
          </a:p>
          <a:p>
            <a:pPr lvl="1"/>
            <a:r>
              <a:rPr lang="en-US" dirty="0"/>
              <a:t>Shortage of Batteries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E86A68-10A4-445E-869D-C0556204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6148157" cy="28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1804-6221-438B-A303-C0D17735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964A-C377-4115-AECE-9BE47294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Assignment:</a:t>
            </a:r>
          </a:p>
          <a:p>
            <a:r>
              <a:rPr lang="en-US" dirty="0"/>
              <a:t>Go to Google and Complete the SW of a Company Assignment </a:t>
            </a:r>
            <a:r>
              <a:rPr lang="en-US"/>
              <a:t>in google.</a:t>
            </a:r>
          </a:p>
        </p:txBody>
      </p:sp>
    </p:spTree>
    <p:extLst>
      <p:ext uri="{BB962C8B-B14F-4D97-AF65-F5344CB8AC3E}">
        <p14:creationId xmlns:p14="http://schemas.microsoft.com/office/powerpoint/2010/main" val="157772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 descr="usps">
            <a:extLst>
              <a:ext uri="{FF2B5EF4-FFF2-40B4-BE49-F238E27FC236}">
                <a16:creationId xmlns:a16="http://schemas.microsoft.com/office/drawing/2014/main" id="{4611EC70-A0FA-480F-920F-2DA6CBD2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524000"/>
            <a:ext cx="291465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13">
            <a:extLst>
              <a:ext uri="{FF2B5EF4-FFF2-40B4-BE49-F238E27FC236}">
                <a16:creationId xmlns:a16="http://schemas.microsoft.com/office/drawing/2014/main" id="{E9E0A144-53EC-4223-B5D5-C26C8988B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746500" y="1295400"/>
            <a:ext cx="51181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External Factor</a:t>
            </a:r>
          </a:p>
        </p:txBody>
      </p:sp>
      <p:sp>
        <p:nvSpPr>
          <p:cNvPr id="23556" name="Text Box 16">
            <a:extLst>
              <a:ext uri="{FF2B5EF4-FFF2-40B4-BE49-F238E27FC236}">
                <a16:creationId xmlns:a16="http://schemas.microsoft.com/office/drawing/2014/main" id="{A6CE74C7-08B7-4E29-BAA8-5D4BB558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2, Section 2.1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CBC12C-F645-4189-ACDE-E9F6EF02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81200"/>
            <a:ext cx="50101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3492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3600" indent="-3492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two components of the SWOT analyze external factors that impact a business?</a:t>
            </a:r>
          </a:p>
          <a:p>
            <a:pPr lvl="2" eaLnBrk="1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Opportunities &amp; Threats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usps">
            <a:extLst>
              <a:ext uri="{FF2B5EF4-FFF2-40B4-BE49-F238E27FC236}">
                <a16:creationId xmlns:a16="http://schemas.microsoft.com/office/drawing/2014/main" id="{28417FE3-8275-47CC-B080-8DEC53E6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524000"/>
            <a:ext cx="291465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13">
            <a:extLst>
              <a:ext uri="{FF2B5EF4-FFF2-40B4-BE49-F238E27FC236}">
                <a16:creationId xmlns:a16="http://schemas.microsoft.com/office/drawing/2014/main" id="{B98B489F-67A0-46B7-BB32-9DA12F046C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657600" y="1295400"/>
            <a:ext cx="51181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External Opportunities</a:t>
            </a:r>
          </a:p>
        </p:txBody>
      </p:sp>
      <p:sp>
        <p:nvSpPr>
          <p:cNvPr id="67598" name="Rectangle 14">
            <a:extLst>
              <a:ext uri="{FF2B5EF4-FFF2-40B4-BE49-F238E27FC236}">
                <a16:creationId xmlns:a16="http://schemas.microsoft.com/office/drawing/2014/main" id="{FEFCE645-78BC-4226-B8DF-94862682C1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25863" y="1943100"/>
            <a:ext cx="4876800" cy="4648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Businesses must always look for opportunities to create competitive advantage and avoid threats (do better than competition) </a:t>
            </a:r>
          </a:p>
          <a:p>
            <a:pPr algn="l" eaLnBrk="1" hangingPunct="1">
              <a:spcAft>
                <a:spcPct val="200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This is done through:</a:t>
            </a:r>
          </a:p>
          <a:p>
            <a:pPr marL="342900" indent="-342900" algn="l" eaLnBrk="1" hangingPunct="1">
              <a:spcAft>
                <a:spcPct val="20000"/>
              </a:spcAft>
              <a:buFont typeface="Symbol" pitchFamily="18" charset="2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Knowledge of the Trends</a:t>
            </a:r>
          </a:p>
          <a:p>
            <a:pPr marL="342900" indent="-342900" algn="l" eaLnBrk="1" hangingPunct="1">
              <a:spcAft>
                <a:spcPct val="20000"/>
              </a:spcAft>
              <a:buFont typeface="Symbol" pitchFamily="18" charset="2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Environmental Scan</a:t>
            </a:r>
          </a:p>
          <a:p>
            <a:pPr algn="l" eaLnBrk="1" hangingPunct="1">
              <a:spcAft>
                <a:spcPct val="20000"/>
              </a:spcAft>
              <a:buFont typeface="Symbol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581" name="Text Box 16">
            <a:extLst>
              <a:ext uri="{FF2B5EF4-FFF2-40B4-BE49-F238E27FC236}">
                <a16:creationId xmlns:a16="http://schemas.microsoft.com/office/drawing/2014/main" id="{57B9B0F6-B9C0-4B78-986F-6924C229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2, Section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usps">
            <a:extLst>
              <a:ext uri="{FF2B5EF4-FFF2-40B4-BE49-F238E27FC236}">
                <a16:creationId xmlns:a16="http://schemas.microsoft.com/office/drawing/2014/main" id="{C51B7FFD-F11C-4011-BA44-E70799F8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524000"/>
            <a:ext cx="291465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13">
            <a:extLst>
              <a:ext uri="{FF2B5EF4-FFF2-40B4-BE49-F238E27FC236}">
                <a16:creationId xmlns:a16="http://schemas.microsoft.com/office/drawing/2014/main" id="{1987E675-AABE-4608-96CF-615A68750C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657600" y="1295400"/>
            <a:ext cx="51181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External Opportunities</a:t>
            </a:r>
          </a:p>
        </p:txBody>
      </p:sp>
      <p:sp>
        <p:nvSpPr>
          <p:cNvPr id="67598" name="Rectangle 14">
            <a:extLst>
              <a:ext uri="{FF2B5EF4-FFF2-40B4-BE49-F238E27FC236}">
                <a16:creationId xmlns:a16="http://schemas.microsoft.com/office/drawing/2014/main" id="{00512168-A7FC-43FE-A26B-2AB2DEA85C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25863" y="1943100"/>
            <a:ext cx="48768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1. Opportunities can include </a:t>
            </a:r>
          </a:p>
          <a:p>
            <a:pPr lvl="1" algn="l" eaLnBrk="1" hangingPunct="1">
              <a:spcAft>
                <a:spcPct val="2000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Through following trends and customer attitudes we learn of </a:t>
            </a:r>
            <a:r>
              <a:rPr lang="en-US" altLang="en-US" sz="16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opportunities for :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new and emerging markets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new business and product developments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strategic business partnerships that may create more sales and profits (TACO Bell)</a:t>
            </a:r>
          </a:p>
        </p:txBody>
      </p:sp>
      <p:sp>
        <p:nvSpPr>
          <p:cNvPr id="25605" name="Text Box 16">
            <a:extLst>
              <a:ext uri="{FF2B5EF4-FFF2-40B4-BE49-F238E27FC236}">
                <a16:creationId xmlns:a16="http://schemas.microsoft.com/office/drawing/2014/main" id="{A67306D3-B7C2-4962-B1F7-68FAA09F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2, Section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0A22B-8D94-414D-A4A8-81411C0E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Lesson 2.2</a:t>
            </a:r>
          </a:p>
        </p:txBody>
      </p:sp>
      <p:sp>
        <p:nvSpPr>
          <p:cNvPr id="4099" name="Text Placeholder 4">
            <a:extLst>
              <a:ext uri="{FF2B5EF4-FFF2-40B4-BE49-F238E27FC236}">
                <a16:creationId xmlns:a16="http://schemas.microsoft.com/office/drawing/2014/main" id="{108C9794-7091-4E30-8AE1-6A12F4F3D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Market Planning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ARKET_TECH_new">
            <a:extLst>
              <a:ext uri="{FF2B5EF4-FFF2-40B4-BE49-F238E27FC236}">
                <a16:creationId xmlns:a16="http://schemas.microsoft.com/office/drawing/2014/main" id="{DF2DDBFB-A020-4AED-987A-77FEBE55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5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7048BC22-8218-45B9-A278-7DBCC65532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4600" y="1066800"/>
            <a:ext cx="6477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2. Threats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98AEE65-E6D1-4734-979F-84C2419126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4600" y="1828800"/>
            <a:ext cx="61722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Businesses conduct an </a:t>
            </a:r>
            <a:r>
              <a:rPr lang="en-US" altLang="en-US" sz="18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environmental scan </a:t>
            </a:r>
            <a:r>
              <a:rPr lang="en-US" altLang="en-US" sz="1800">
                <a:solidFill>
                  <a:srgbClr val="CA0C00"/>
                </a:solidFill>
                <a:latin typeface="Webdings" panose="05030102010509060703" pitchFamily="18" charset="2"/>
                <a:cs typeface="Times New Roman" panose="02020603050405020304" pitchFamily="18" charset="0"/>
              </a:rPr>
              <a:t>X</a:t>
            </a: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– analysis of outside influences that impact the organization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acronym PEST refers to each of the four main areas evaluated in the external scan: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4F1D5056-1522-4FBE-9D76-FAEF0DDD6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676400"/>
            <a:ext cx="2057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environmental scan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 analysis of outside influences that may have an impact on an organization. 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5A9E4027-0B61-46E2-88F2-742C2AF7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2, Section 2.1</a:t>
            </a:r>
          </a:p>
        </p:txBody>
      </p:sp>
      <p:pic>
        <p:nvPicPr>
          <p:cNvPr id="69639" name="environmental scan.mp3">
            <a:hlinkClick r:id="" action="ppaction://media"/>
            <a:extLst>
              <a:ext uri="{FF2B5EF4-FFF2-40B4-BE49-F238E27FC236}">
                <a16:creationId xmlns:a16="http://schemas.microsoft.com/office/drawing/2014/main" id="{68B69BB7-21E5-449C-8694-B87501503FE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14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4 boxes out of 1_blue">
            <a:extLst>
              <a:ext uri="{FF2B5EF4-FFF2-40B4-BE49-F238E27FC236}">
                <a16:creationId xmlns:a16="http://schemas.microsoft.com/office/drawing/2014/main" id="{017EA1E5-F5AE-4B8B-BA37-1C87D3D6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5532438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3">
            <a:extLst>
              <a:ext uri="{FF2B5EF4-FFF2-40B4-BE49-F238E27FC236}">
                <a16:creationId xmlns:a16="http://schemas.microsoft.com/office/drawing/2014/main" id="{E10142D0-37F9-407D-B0F8-DF8AE5F7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2813"/>
            <a:ext cx="2241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Four Factors </a:t>
            </a:r>
            <a:br>
              <a:rPr lang="en-US" altLang="en-US" sz="2000" b="1"/>
            </a:br>
            <a:r>
              <a:rPr lang="en-US" altLang="en-US" sz="2000" b="1"/>
              <a:t>of a </a:t>
            </a:r>
            <a:br>
              <a:rPr lang="en-US" altLang="en-US" sz="2000" b="1"/>
            </a:br>
            <a:r>
              <a:rPr lang="en-US" altLang="en-US" sz="2000" b="1" u="sng"/>
              <a:t>PEST Analysis</a:t>
            </a:r>
            <a:endParaRPr lang="en-US" altLang="en-US" sz="2000" b="1"/>
          </a:p>
        </p:txBody>
      </p:sp>
      <p:sp>
        <p:nvSpPr>
          <p:cNvPr id="18442" name="Rectangle 14">
            <a:extLst>
              <a:ext uri="{FF2B5EF4-FFF2-40B4-BE49-F238E27FC236}">
                <a16:creationId xmlns:a16="http://schemas.microsoft.com/office/drawing/2014/main" id="{C079C8CB-A273-476B-96A6-3EBD920BF8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172200" y="3743325"/>
            <a:ext cx="16779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chemeClr val="bg1"/>
                </a:solidFill>
              </a:rPr>
              <a:t>Political</a:t>
            </a:r>
          </a:p>
        </p:txBody>
      </p:sp>
      <p:sp>
        <p:nvSpPr>
          <p:cNvPr id="18443" name="Rectangle 15">
            <a:extLst>
              <a:ext uri="{FF2B5EF4-FFF2-40B4-BE49-F238E27FC236}">
                <a16:creationId xmlns:a16="http://schemas.microsoft.com/office/drawing/2014/main" id="{AF63F6F1-DD23-480E-9F64-A03BB40F38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189663" y="4606925"/>
            <a:ext cx="1679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18444" name="Rectangle 16">
            <a:extLst>
              <a:ext uri="{FF2B5EF4-FFF2-40B4-BE49-F238E27FC236}">
                <a16:creationId xmlns:a16="http://schemas.microsoft.com/office/drawing/2014/main" id="{CEAC7CFD-4437-4326-826A-FBF7AB728D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189663" y="5381625"/>
            <a:ext cx="1679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chemeClr val="bg1"/>
                </a:solidFill>
              </a:rPr>
              <a:t>Socio-Cultural</a:t>
            </a:r>
          </a:p>
        </p:txBody>
      </p:sp>
      <p:sp>
        <p:nvSpPr>
          <p:cNvPr id="18445" name="Rectangle 17">
            <a:extLst>
              <a:ext uri="{FF2B5EF4-FFF2-40B4-BE49-F238E27FC236}">
                <a16:creationId xmlns:a16="http://schemas.microsoft.com/office/drawing/2014/main" id="{8CD79B85-2529-43F1-B0FA-39CA464AF0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189663" y="6205538"/>
            <a:ext cx="1679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chemeClr val="bg1"/>
                </a:solidFill>
              </a:rPr>
              <a:t>Technological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419" fill="hold"/>
                                        <p:tgtEl>
                                          <p:spTgt spid="69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9"/>
                </p:tgtEl>
              </p:cMediaNode>
            </p:audio>
          </p:childTnLst>
        </p:cTn>
      </p:par>
    </p:tnLst>
    <p:bldLst>
      <p:bldP spid="69636" grpId="0" build="p"/>
      <p:bldP spid="69637" grpId="0" build="allAtOnce"/>
      <p:bldP spid="18441" grpId="0"/>
      <p:bldP spid="18442" grpId="0"/>
      <p:bldP spid="18443" grpId="0"/>
      <p:bldP spid="18444" grpId="0"/>
      <p:bldP spid="184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B3ABC-1810-4F42-B722-97E66BD003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11" descr="4 boxes to 4 boxes">
            <a:extLst>
              <a:ext uri="{FF2B5EF4-FFF2-40B4-BE49-F238E27FC236}">
                <a16:creationId xmlns:a16="http://schemas.microsoft.com/office/drawing/2014/main" id="{C70C48E5-3E40-426D-ACBD-3AB7C775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67008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2">
            <a:extLst>
              <a:ext uri="{FF2B5EF4-FFF2-40B4-BE49-F238E27FC236}">
                <a16:creationId xmlns:a16="http://schemas.microsoft.com/office/drawing/2014/main" id="{B61D09A2-F6B7-42CA-A7A3-D25858F5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1339850"/>
            <a:ext cx="1511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A0C00"/>
                </a:solidFill>
              </a:rPr>
              <a:t>Political</a:t>
            </a:r>
            <a:br>
              <a:rPr lang="en-US" altLang="en-US" sz="1600" b="1">
                <a:solidFill>
                  <a:srgbClr val="CA0C00"/>
                </a:solidFill>
              </a:rPr>
            </a:br>
            <a:r>
              <a:rPr lang="en-US" altLang="en-US" sz="1600" b="1">
                <a:solidFill>
                  <a:srgbClr val="CA0C00"/>
                </a:solidFill>
              </a:rPr>
              <a:t>Issues</a:t>
            </a:r>
          </a:p>
        </p:txBody>
      </p:sp>
      <p:sp>
        <p:nvSpPr>
          <p:cNvPr id="19460" name="Rectangle 13">
            <a:extLst>
              <a:ext uri="{FF2B5EF4-FFF2-40B4-BE49-F238E27FC236}">
                <a16:creationId xmlns:a16="http://schemas.microsoft.com/office/drawing/2014/main" id="{829CBA9D-EE1A-4018-A4E7-EA9ADE1C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066800"/>
            <a:ext cx="44196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653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/>
              <a:t>Government affects business operations</a:t>
            </a:r>
          </a:p>
          <a:p>
            <a:pPr lvl="1" eaLnBrk="1" hangingPunct="1">
              <a:buClr>
                <a:srgbClr val="008000"/>
              </a:buClr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Changes in Laws that affect business</a:t>
            </a:r>
          </a:p>
          <a:p>
            <a:pPr lvl="1" eaLnBrk="1" hangingPunct="1">
              <a:buClr>
                <a:srgbClr val="008000"/>
              </a:buClr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Changes in Regulations</a:t>
            </a:r>
          </a:p>
          <a:p>
            <a:pPr eaLnBrk="1" hangingPunct="1"/>
            <a:endParaRPr lang="en-US" altLang="en-US" sz="1500" b="1" dirty="0"/>
          </a:p>
          <a:p>
            <a:pPr eaLnBrk="1" hangingPunct="1"/>
            <a:endParaRPr lang="en-US" altLang="en-US" sz="1500" b="1" dirty="0"/>
          </a:p>
        </p:txBody>
      </p:sp>
      <p:sp>
        <p:nvSpPr>
          <p:cNvPr id="27653" name="Rectangle 14">
            <a:extLst>
              <a:ext uri="{FF2B5EF4-FFF2-40B4-BE49-F238E27FC236}">
                <a16:creationId xmlns:a16="http://schemas.microsoft.com/office/drawing/2014/main" id="{564BCABE-4AE0-4558-B3D4-1C72E96A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2444750"/>
            <a:ext cx="1498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8000"/>
                </a:solidFill>
              </a:rPr>
              <a:t>Economic</a:t>
            </a:r>
            <a:br>
              <a:rPr lang="en-US" altLang="en-US" sz="1600" b="1">
                <a:solidFill>
                  <a:srgbClr val="008000"/>
                </a:solidFill>
              </a:rPr>
            </a:br>
            <a:r>
              <a:rPr lang="en-US" altLang="en-US" sz="1600" b="1">
                <a:solidFill>
                  <a:srgbClr val="008000"/>
                </a:solidFill>
              </a:rPr>
              <a:t>Issues</a:t>
            </a:r>
          </a:p>
        </p:txBody>
      </p:sp>
      <p:sp>
        <p:nvSpPr>
          <p:cNvPr id="27654" name="Rectangle 15">
            <a:extLst>
              <a:ext uri="{FF2B5EF4-FFF2-40B4-BE49-F238E27FC236}">
                <a16:creationId xmlns:a16="http://schemas.microsoft.com/office/drawing/2014/main" id="{6C09A650-DEC5-4230-8BA0-52D3F561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352425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113165"/>
                </a:solidFill>
              </a:rPr>
              <a:t>Socio-Cultural Factors</a:t>
            </a:r>
          </a:p>
        </p:txBody>
      </p:sp>
      <p:sp>
        <p:nvSpPr>
          <p:cNvPr id="27655" name="Rectangle 16">
            <a:extLst>
              <a:ext uri="{FF2B5EF4-FFF2-40B4-BE49-F238E27FC236}">
                <a16:creationId xmlns:a16="http://schemas.microsoft.com/office/drawing/2014/main" id="{A427757A-E7A2-4C2E-A852-F65B23436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4705350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AA61C"/>
                </a:solidFill>
              </a:rPr>
              <a:t>Technology</a:t>
            </a:r>
          </a:p>
        </p:txBody>
      </p:sp>
      <p:sp>
        <p:nvSpPr>
          <p:cNvPr id="19464" name="Rectangle 17">
            <a:extLst>
              <a:ext uri="{FF2B5EF4-FFF2-40B4-BE49-F238E27FC236}">
                <a16:creationId xmlns:a16="http://schemas.microsoft.com/office/drawing/2014/main" id="{D4265196-4517-4294-9792-BB95DBCC2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0"/>
            <a:ext cx="2209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500" b="1"/>
              <a:t>Recession</a:t>
            </a:r>
          </a:p>
          <a:p>
            <a:pPr eaLnBrk="1" hangingPunct="1">
              <a:buFontTx/>
              <a:buChar char="•"/>
            </a:pPr>
            <a:r>
              <a:rPr lang="en-US" altLang="en-US" sz="1500" b="1"/>
              <a:t>Unemployment Rate</a:t>
            </a:r>
          </a:p>
          <a:p>
            <a:pPr eaLnBrk="1" hangingPunct="1">
              <a:buFontTx/>
              <a:buChar char="•"/>
            </a:pPr>
            <a:r>
              <a:rPr lang="en-US" altLang="en-US" sz="1500" b="1"/>
              <a:t>Currency Rates</a:t>
            </a:r>
          </a:p>
        </p:txBody>
      </p:sp>
      <p:sp>
        <p:nvSpPr>
          <p:cNvPr id="19465" name="Rectangle 19">
            <a:extLst>
              <a:ext uri="{FF2B5EF4-FFF2-40B4-BE49-F238E27FC236}">
                <a16:creationId xmlns:a16="http://schemas.microsoft.com/office/drawing/2014/main" id="{6421177F-AE19-46E0-AC68-7A13FB0C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2209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500" b="1"/>
              <a:t>Import Pricing</a:t>
            </a:r>
          </a:p>
          <a:p>
            <a:pPr eaLnBrk="1" hangingPunct="1">
              <a:buFontTx/>
              <a:buChar char="•"/>
            </a:pPr>
            <a:r>
              <a:rPr lang="en-US" altLang="en-US" sz="1500" b="1"/>
              <a:t>Trade Restrictions</a:t>
            </a:r>
          </a:p>
        </p:txBody>
      </p:sp>
      <p:sp>
        <p:nvSpPr>
          <p:cNvPr id="19466" name="Rectangle 20">
            <a:extLst>
              <a:ext uri="{FF2B5EF4-FFF2-40B4-BE49-F238E27FC236}">
                <a16:creationId xmlns:a16="http://schemas.microsoft.com/office/drawing/2014/main" id="{08D95439-8A0D-4B80-83B5-F850E5F7B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14713"/>
            <a:ext cx="4724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/>
              <a:t>Changes in attitudes, lifestyles, and opinions provide opportunities and threats</a:t>
            </a:r>
          </a:p>
        </p:txBody>
      </p:sp>
      <p:sp>
        <p:nvSpPr>
          <p:cNvPr id="19467" name="Rectangle 21">
            <a:extLst>
              <a:ext uri="{FF2B5EF4-FFF2-40B4-BE49-F238E27FC236}">
                <a16:creationId xmlns:a16="http://schemas.microsoft.com/office/drawing/2014/main" id="{FFCA3520-047D-4E57-9BB2-8D70BF06B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572000"/>
            <a:ext cx="4419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/>
              <a:t>Embrace technology and innovate to stay competitive – </a:t>
            </a:r>
            <a:r>
              <a:rPr lang="en-US" altLang="en-US" sz="1500"/>
              <a:t>broadband, licensing such as patents, new technology, IT usage</a:t>
            </a:r>
          </a:p>
        </p:txBody>
      </p:sp>
      <p:sp>
        <p:nvSpPr>
          <p:cNvPr id="27660" name="Rectangle 23">
            <a:extLst>
              <a:ext uri="{FF2B5EF4-FFF2-40B4-BE49-F238E27FC236}">
                <a16:creationId xmlns:a16="http://schemas.microsoft.com/office/drawing/2014/main" id="{D8911130-1CD3-40FC-97DE-D3B9FC34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65" y="3302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15A2C"/>
                </a:solidFill>
              </a:rPr>
              <a:t>PEST Analysis</a:t>
            </a:r>
          </a:p>
        </p:txBody>
      </p:sp>
      <p:grpSp>
        <p:nvGrpSpPr>
          <p:cNvPr id="7" name="SMARTInkShape-Group1">
            <a:extLst>
              <a:ext uri="{FF2B5EF4-FFF2-40B4-BE49-F238E27FC236}">
                <a16:creationId xmlns:a16="http://schemas.microsoft.com/office/drawing/2014/main" id="{D3C84904-7B51-43CF-8999-F34B0658EE5C}"/>
              </a:ext>
            </a:extLst>
          </p:cNvPr>
          <p:cNvGrpSpPr/>
          <p:nvPr/>
        </p:nvGrpSpPr>
        <p:grpSpPr>
          <a:xfrm>
            <a:off x="6065913" y="3726494"/>
            <a:ext cx="967348" cy="434027"/>
            <a:chOff x="6065913" y="3726494"/>
            <a:chExt cx="967348" cy="434027"/>
          </a:xfrm>
        </p:grpSpPr>
        <p:sp>
          <p:nvSpPr>
            <p:cNvPr id="3" name="SMARTInkShape-1">
              <a:extLst>
                <a:ext uri="{FF2B5EF4-FFF2-40B4-BE49-F238E27FC236}">
                  <a16:creationId xmlns:a16="http://schemas.microsoft.com/office/drawing/2014/main" id="{2022E34A-EBF9-4FA9-BB9B-DF26BDADD13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65913" y="3726494"/>
              <a:ext cx="235828" cy="434027"/>
            </a:xfrm>
            <a:custGeom>
              <a:avLst/>
              <a:gdLst/>
              <a:ahLst/>
              <a:cxnLst/>
              <a:rect l="0" t="0" r="0" b="0"/>
              <a:pathLst>
                <a:path w="235828" h="434027">
                  <a:moveTo>
                    <a:pt x="235827" y="7306"/>
                  </a:moveTo>
                  <a:lnTo>
                    <a:pt x="235827" y="7306"/>
                  </a:lnTo>
                  <a:lnTo>
                    <a:pt x="231782" y="3261"/>
                  </a:lnTo>
                  <a:lnTo>
                    <a:pt x="227539" y="1275"/>
                  </a:lnTo>
                  <a:lnTo>
                    <a:pt x="217915" y="0"/>
                  </a:lnTo>
                  <a:lnTo>
                    <a:pt x="182720" y="14047"/>
                  </a:lnTo>
                  <a:lnTo>
                    <a:pt x="168198" y="20463"/>
                  </a:lnTo>
                  <a:lnTo>
                    <a:pt x="150501" y="34440"/>
                  </a:lnTo>
                  <a:lnTo>
                    <a:pt x="120157" y="68829"/>
                  </a:lnTo>
                  <a:lnTo>
                    <a:pt x="90776" y="104940"/>
                  </a:lnTo>
                  <a:lnTo>
                    <a:pt x="68107" y="135482"/>
                  </a:lnTo>
                  <a:lnTo>
                    <a:pt x="46150" y="170120"/>
                  </a:lnTo>
                  <a:lnTo>
                    <a:pt x="28543" y="202208"/>
                  </a:lnTo>
                  <a:lnTo>
                    <a:pt x="13449" y="234012"/>
                  </a:lnTo>
                  <a:lnTo>
                    <a:pt x="4084" y="269023"/>
                  </a:lnTo>
                  <a:lnTo>
                    <a:pt x="934" y="301222"/>
                  </a:lnTo>
                  <a:lnTo>
                    <a:pt x="0" y="331365"/>
                  </a:lnTo>
                  <a:lnTo>
                    <a:pt x="1941" y="364735"/>
                  </a:lnTo>
                  <a:lnTo>
                    <a:pt x="3704" y="372591"/>
                  </a:lnTo>
                  <a:lnTo>
                    <a:pt x="22363" y="399831"/>
                  </a:lnTo>
                  <a:lnTo>
                    <a:pt x="42177" y="412619"/>
                  </a:lnTo>
                  <a:lnTo>
                    <a:pt x="63400" y="419432"/>
                  </a:lnTo>
                  <a:lnTo>
                    <a:pt x="91322" y="418507"/>
                  </a:lnTo>
                  <a:lnTo>
                    <a:pt x="123960" y="412024"/>
                  </a:lnTo>
                  <a:lnTo>
                    <a:pt x="160860" y="392834"/>
                  </a:lnTo>
                  <a:lnTo>
                    <a:pt x="197576" y="369586"/>
                  </a:lnTo>
                  <a:lnTo>
                    <a:pt x="214818" y="355496"/>
                  </a:lnTo>
                  <a:lnTo>
                    <a:pt x="218023" y="348042"/>
                  </a:lnTo>
                  <a:lnTo>
                    <a:pt x="220080" y="333504"/>
                  </a:lnTo>
                  <a:lnTo>
                    <a:pt x="218104" y="327825"/>
                  </a:lnTo>
                  <a:lnTo>
                    <a:pt x="195144" y="301954"/>
                  </a:lnTo>
                  <a:lnTo>
                    <a:pt x="190088" y="299127"/>
                  </a:lnTo>
                  <a:lnTo>
                    <a:pt x="180223" y="297536"/>
                  </a:lnTo>
                  <a:lnTo>
                    <a:pt x="175898" y="297313"/>
                  </a:lnTo>
                  <a:lnTo>
                    <a:pt x="168834" y="299322"/>
                  </a:lnTo>
                  <a:lnTo>
                    <a:pt x="137279" y="319790"/>
                  </a:lnTo>
                  <a:lnTo>
                    <a:pt x="115541" y="343261"/>
                  </a:lnTo>
                  <a:lnTo>
                    <a:pt x="102268" y="368075"/>
                  </a:lnTo>
                  <a:lnTo>
                    <a:pt x="98878" y="403552"/>
                  </a:lnTo>
                  <a:lnTo>
                    <a:pt x="99608" y="413708"/>
                  </a:lnTo>
                  <a:lnTo>
                    <a:pt x="106287" y="434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>
              <a:extLst>
                <a:ext uri="{FF2B5EF4-FFF2-40B4-BE49-F238E27FC236}">
                  <a16:creationId xmlns:a16="http://schemas.microsoft.com/office/drawing/2014/main" id="{6775940D-BE49-4ADD-85A2-F3267EB35F9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370756" y="3932056"/>
              <a:ext cx="113865" cy="166999"/>
            </a:xfrm>
            <a:custGeom>
              <a:avLst/>
              <a:gdLst/>
              <a:ahLst/>
              <a:cxnLst/>
              <a:rect l="0" t="0" r="0" b="0"/>
              <a:pathLst>
                <a:path w="113865" h="166999">
                  <a:moveTo>
                    <a:pt x="7184" y="53204"/>
                  </a:moveTo>
                  <a:lnTo>
                    <a:pt x="7184" y="53204"/>
                  </a:lnTo>
                  <a:lnTo>
                    <a:pt x="17790" y="89068"/>
                  </a:lnTo>
                  <a:lnTo>
                    <a:pt x="22355" y="125732"/>
                  </a:lnTo>
                  <a:lnTo>
                    <a:pt x="29811" y="163659"/>
                  </a:lnTo>
                  <a:lnTo>
                    <a:pt x="30013" y="166998"/>
                  </a:lnTo>
                  <a:lnTo>
                    <a:pt x="30035" y="163309"/>
                  </a:lnTo>
                  <a:lnTo>
                    <a:pt x="29192" y="162168"/>
                  </a:lnTo>
                  <a:lnTo>
                    <a:pt x="25997" y="160899"/>
                  </a:lnTo>
                  <a:lnTo>
                    <a:pt x="24806" y="158867"/>
                  </a:lnTo>
                  <a:lnTo>
                    <a:pt x="18692" y="138761"/>
                  </a:lnTo>
                  <a:lnTo>
                    <a:pt x="2881" y="105634"/>
                  </a:lnTo>
                  <a:lnTo>
                    <a:pt x="0" y="78819"/>
                  </a:lnTo>
                  <a:lnTo>
                    <a:pt x="3738" y="63428"/>
                  </a:lnTo>
                  <a:lnTo>
                    <a:pt x="19979" y="28654"/>
                  </a:lnTo>
                  <a:lnTo>
                    <a:pt x="32597" y="13011"/>
                  </a:lnTo>
                  <a:lnTo>
                    <a:pt x="44254" y="5076"/>
                  </a:lnTo>
                  <a:lnTo>
                    <a:pt x="58431" y="1409"/>
                  </a:lnTo>
                  <a:lnTo>
                    <a:pt x="81943" y="0"/>
                  </a:lnTo>
                  <a:lnTo>
                    <a:pt x="113864" y="7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">
              <a:extLst>
                <a:ext uri="{FF2B5EF4-FFF2-40B4-BE49-F238E27FC236}">
                  <a16:creationId xmlns:a16="http://schemas.microsoft.com/office/drawing/2014/main" id="{8D487DEC-B3E1-4267-BAA1-33ADDDC114D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07480" y="3743099"/>
              <a:ext cx="525555" cy="348384"/>
            </a:xfrm>
            <a:custGeom>
              <a:avLst/>
              <a:gdLst/>
              <a:ahLst/>
              <a:cxnLst/>
              <a:rect l="0" t="0" r="0" b="0"/>
              <a:pathLst>
                <a:path w="525555" h="348384">
                  <a:moveTo>
                    <a:pt x="0" y="318361"/>
                  </a:moveTo>
                  <a:lnTo>
                    <a:pt x="0" y="318361"/>
                  </a:lnTo>
                  <a:lnTo>
                    <a:pt x="4045" y="318361"/>
                  </a:lnTo>
                  <a:lnTo>
                    <a:pt x="8289" y="316104"/>
                  </a:lnTo>
                  <a:lnTo>
                    <a:pt x="43677" y="289411"/>
                  </a:lnTo>
                  <a:lnTo>
                    <a:pt x="52734" y="278456"/>
                  </a:lnTo>
                  <a:lnTo>
                    <a:pt x="76816" y="245107"/>
                  </a:lnTo>
                  <a:lnTo>
                    <a:pt x="96187" y="211020"/>
                  </a:lnTo>
                  <a:lnTo>
                    <a:pt x="98493" y="199321"/>
                  </a:lnTo>
                  <a:lnTo>
                    <a:pt x="96550" y="195463"/>
                  </a:lnTo>
                  <a:lnTo>
                    <a:pt x="92449" y="190133"/>
                  </a:lnTo>
                  <a:lnTo>
                    <a:pt x="91267" y="190542"/>
                  </a:lnTo>
                  <a:lnTo>
                    <a:pt x="85556" y="194317"/>
                  </a:lnTo>
                  <a:lnTo>
                    <a:pt x="80923" y="195497"/>
                  </a:lnTo>
                  <a:lnTo>
                    <a:pt x="69508" y="204252"/>
                  </a:lnTo>
                  <a:lnTo>
                    <a:pt x="39823" y="242267"/>
                  </a:lnTo>
                  <a:lnTo>
                    <a:pt x="34632" y="253215"/>
                  </a:lnTo>
                  <a:lnTo>
                    <a:pt x="25607" y="289719"/>
                  </a:lnTo>
                  <a:lnTo>
                    <a:pt x="24080" y="300269"/>
                  </a:lnTo>
                  <a:lnTo>
                    <a:pt x="29528" y="326988"/>
                  </a:lnTo>
                  <a:lnTo>
                    <a:pt x="31539" y="330039"/>
                  </a:lnTo>
                  <a:lnTo>
                    <a:pt x="42459" y="338378"/>
                  </a:lnTo>
                  <a:lnTo>
                    <a:pt x="56419" y="345365"/>
                  </a:lnTo>
                  <a:lnTo>
                    <a:pt x="81351" y="348383"/>
                  </a:lnTo>
                  <a:lnTo>
                    <a:pt x="89213" y="346380"/>
                  </a:lnTo>
                  <a:lnTo>
                    <a:pt x="126256" y="326872"/>
                  </a:lnTo>
                  <a:lnTo>
                    <a:pt x="146327" y="307875"/>
                  </a:lnTo>
                  <a:lnTo>
                    <a:pt x="173465" y="272622"/>
                  </a:lnTo>
                  <a:lnTo>
                    <a:pt x="186877" y="247238"/>
                  </a:lnTo>
                  <a:lnTo>
                    <a:pt x="190024" y="225886"/>
                  </a:lnTo>
                  <a:lnTo>
                    <a:pt x="188031" y="219970"/>
                  </a:lnTo>
                  <a:lnTo>
                    <a:pt x="183897" y="213318"/>
                  </a:lnTo>
                  <a:lnTo>
                    <a:pt x="181074" y="212408"/>
                  </a:lnTo>
                  <a:lnTo>
                    <a:pt x="172363" y="211825"/>
                  </a:lnTo>
                  <a:lnTo>
                    <a:pt x="170788" y="212623"/>
                  </a:lnTo>
                  <a:lnTo>
                    <a:pt x="169740" y="214002"/>
                  </a:lnTo>
                  <a:lnTo>
                    <a:pt x="168055" y="218255"/>
                  </a:lnTo>
                  <a:lnTo>
                    <a:pt x="167763" y="223036"/>
                  </a:lnTo>
                  <a:lnTo>
                    <a:pt x="169953" y="227452"/>
                  </a:lnTo>
                  <a:lnTo>
                    <a:pt x="172901" y="232237"/>
                  </a:lnTo>
                  <a:lnTo>
                    <a:pt x="175408" y="239691"/>
                  </a:lnTo>
                  <a:lnTo>
                    <a:pt x="193144" y="259943"/>
                  </a:lnTo>
                  <a:lnTo>
                    <a:pt x="198167" y="262764"/>
                  </a:lnTo>
                  <a:lnTo>
                    <a:pt x="228131" y="272111"/>
                  </a:lnTo>
                  <a:lnTo>
                    <a:pt x="230827" y="272288"/>
                  </a:lnTo>
                  <a:lnTo>
                    <a:pt x="233471" y="270712"/>
                  </a:lnTo>
                  <a:lnTo>
                    <a:pt x="238667" y="264446"/>
                  </a:lnTo>
                  <a:lnTo>
                    <a:pt x="241541" y="258275"/>
                  </a:lnTo>
                  <a:lnTo>
                    <a:pt x="243665" y="252709"/>
                  </a:lnTo>
                  <a:lnTo>
                    <a:pt x="248774" y="244816"/>
                  </a:lnTo>
                  <a:lnTo>
                    <a:pt x="250665" y="236268"/>
                  </a:lnTo>
                  <a:lnTo>
                    <a:pt x="251107" y="227971"/>
                  </a:lnTo>
                  <a:lnTo>
                    <a:pt x="249046" y="220896"/>
                  </a:lnTo>
                  <a:lnTo>
                    <a:pt x="246154" y="214930"/>
                  </a:lnTo>
                  <a:lnTo>
                    <a:pt x="243930" y="197974"/>
                  </a:lnTo>
                  <a:lnTo>
                    <a:pt x="244747" y="198310"/>
                  </a:lnTo>
                  <a:lnTo>
                    <a:pt x="279567" y="225261"/>
                  </a:lnTo>
                  <a:lnTo>
                    <a:pt x="317606" y="256054"/>
                  </a:lnTo>
                  <a:lnTo>
                    <a:pt x="333450" y="269333"/>
                  </a:lnTo>
                  <a:lnTo>
                    <a:pt x="367804" y="284427"/>
                  </a:lnTo>
                  <a:lnTo>
                    <a:pt x="378240" y="286346"/>
                  </a:lnTo>
                  <a:lnTo>
                    <a:pt x="386265" y="284941"/>
                  </a:lnTo>
                  <a:lnTo>
                    <a:pt x="409685" y="272382"/>
                  </a:lnTo>
                  <a:lnTo>
                    <a:pt x="412823" y="269929"/>
                  </a:lnTo>
                  <a:lnTo>
                    <a:pt x="426562" y="234769"/>
                  </a:lnTo>
                  <a:lnTo>
                    <a:pt x="432035" y="211749"/>
                  </a:lnTo>
                  <a:lnTo>
                    <a:pt x="433885" y="177169"/>
                  </a:lnTo>
                  <a:lnTo>
                    <a:pt x="434205" y="147739"/>
                  </a:lnTo>
                  <a:lnTo>
                    <a:pt x="429076" y="112691"/>
                  </a:lnTo>
                  <a:lnTo>
                    <a:pt x="424928" y="76291"/>
                  </a:lnTo>
                  <a:lnTo>
                    <a:pt x="420251" y="44390"/>
                  </a:lnTo>
                  <a:lnTo>
                    <a:pt x="419145" y="6822"/>
                  </a:lnTo>
                  <a:lnTo>
                    <a:pt x="419110" y="0"/>
                  </a:lnTo>
                  <a:lnTo>
                    <a:pt x="419101" y="9074"/>
                  </a:lnTo>
                  <a:lnTo>
                    <a:pt x="429706" y="34379"/>
                  </a:lnTo>
                  <a:lnTo>
                    <a:pt x="450308" y="67635"/>
                  </a:lnTo>
                  <a:lnTo>
                    <a:pt x="462777" y="92236"/>
                  </a:lnTo>
                  <a:lnTo>
                    <a:pt x="478622" y="126845"/>
                  </a:lnTo>
                  <a:lnTo>
                    <a:pt x="491975" y="163377"/>
                  </a:lnTo>
                  <a:lnTo>
                    <a:pt x="502766" y="195930"/>
                  </a:lnTo>
                  <a:lnTo>
                    <a:pt x="517095" y="230865"/>
                  </a:lnTo>
                  <a:lnTo>
                    <a:pt x="525554" y="263901"/>
                  </a:lnTo>
                  <a:lnTo>
                    <a:pt x="521668" y="260644"/>
                  </a:lnTo>
                  <a:lnTo>
                    <a:pt x="518160" y="249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">
              <a:extLst>
                <a:ext uri="{FF2B5EF4-FFF2-40B4-BE49-F238E27FC236}">
                  <a16:creationId xmlns:a16="http://schemas.microsoft.com/office/drawing/2014/main" id="{610FEA93-6973-4477-9693-0080A85DA22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850380" y="3771900"/>
              <a:ext cx="182881" cy="22861"/>
            </a:xfrm>
            <a:custGeom>
              <a:avLst/>
              <a:gdLst/>
              <a:ahLst/>
              <a:cxnLst/>
              <a:rect l="0" t="0" r="0" b="0"/>
              <a:pathLst>
                <a:path w="182881" h="22861">
                  <a:moveTo>
                    <a:pt x="0" y="22860"/>
                  </a:moveTo>
                  <a:lnTo>
                    <a:pt x="0" y="22860"/>
                  </a:lnTo>
                  <a:lnTo>
                    <a:pt x="15062" y="20603"/>
                  </a:lnTo>
                  <a:lnTo>
                    <a:pt x="45684" y="16299"/>
                  </a:lnTo>
                  <a:lnTo>
                    <a:pt x="76659" y="11509"/>
                  </a:lnTo>
                  <a:lnTo>
                    <a:pt x="112649" y="4727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">
            <a:extLst>
              <a:ext uri="{FF2B5EF4-FFF2-40B4-BE49-F238E27FC236}">
                <a16:creationId xmlns:a16="http://schemas.microsoft.com/office/drawing/2014/main" id="{45E0D79A-D85E-4C51-9149-348D5D6DDECD}"/>
              </a:ext>
            </a:extLst>
          </p:cNvPr>
          <p:cNvGrpSpPr/>
          <p:nvPr/>
        </p:nvGrpSpPr>
        <p:grpSpPr>
          <a:xfrm>
            <a:off x="7280697" y="3545021"/>
            <a:ext cx="703187" cy="416566"/>
            <a:chOff x="7280697" y="3545021"/>
            <a:chExt cx="703187" cy="416566"/>
          </a:xfrm>
        </p:grpSpPr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0A357AC1-43D2-4CDF-B9A2-122BB75FA1A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80697" y="3590167"/>
              <a:ext cx="377404" cy="371420"/>
            </a:xfrm>
            <a:custGeom>
              <a:avLst/>
              <a:gdLst/>
              <a:ahLst/>
              <a:cxnLst/>
              <a:rect l="0" t="0" r="0" b="0"/>
              <a:pathLst>
                <a:path w="377404" h="371420">
                  <a:moveTo>
                    <a:pt x="34503" y="113153"/>
                  </a:moveTo>
                  <a:lnTo>
                    <a:pt x="34503" y="113153"/>
                  </a:lnTo>
                  <a:lnTo>
                    <a:pt x="52199" y="148545"/>
                  </a:lnTo>
                  <a:lnTo>
                    <a:pt x="66503" y="181198"/>
                  </a:lnTo>
                  <a:lnTo>
                    <a:pt x="87955" y="218191"/>
                  </a:lnTo>
                  <a:lnTo>
                    <a:pt x="102100" y="255853"/>
                  </a:lnTo>
                  <a:lnTo>
                    <a:pt x="113049" y="292047"/>
                  </a:lnTo>
                  <a:lnTo>
                    <a:pt x="128601" y="324879"/>
                  </a:lnTo>
                  <a:lnTo>
                    <a:pt x="151249" y="362969"/>
                  </a:lnTo>
                  <a:lnTo>
                    <a:pt x="155968" y="371419"/>
                  </a:lnTo>
                  <a:lnTo>
                    <a:pt x="156288" y="363902"/>
                  </a:lnTo>
                  <a:lnTo>
                    <a:pt x="154105" y="357806"/>
                  </a:lnTo>
                  <a:lnTo>
                    <a:pt x="143417" y="332233"/>
                  </a:lnTo>
                  <a:lnTo>
                    <a:pt x="131245" y="301020"/>
                  </a:lnTo>
                  <a:lnTo>
                    <a:pt x="112785" y="266538"/>
                  </a:lnTo>
                  <a:lnTo>
                    <a:pt x="92831" y="229184"/>
                  </a:lnTo>
                  <a:lnTo>
                    <a:pt x="78503" y="199273"/>
                  </a:lnTo>
                  <a:lnTo>
                    <a:pt x="67672" y="169809"/>
                  </a:lnTo>
                  <a:lnTo>
                    <a:pt x="49270" y="134410"/>
                  </a:lnTo>
                  <a:lnTo>
                    <a:pt x="33374" y="99102"/>
                  </a:lnTo>
                  <a:lnTo>
                    <a:pt x="13417" y="62227"/>
                  </a:lnTo>
                  <a:lnTo>
                    <a:pt x="8198" y="50726"/>
                  </a:lnTo>
                  <a:lnTo>
                    <a:pt x="2590" y="31803"/>
                  </a:lnTo>
                  <a:lnTo>
                    <a:pt x="528" y="28440"/>
                  </a:lnTo>
                  <a:lnTo>
                    <a:pt x="0" y="25351"/>
                  </a:lnTo>
                  <a:lnTo>
                    <a:pt x="494" y="22445"/>
                  </a:lnTo>
                  <a:lnTo>
                    <a:pt x="2978" y="14310"/>
                  </a:lnTo>
                  <a:lnTo>
                    <a:pt x="3325" y="11697"/>
                  </a:lnTo>
                  <a:lnTo>
                    <a:pt x="8229" y="6537"/>
                  </a:lnTo>
                  <a:lnTo>
                    <a:pt x="11907" y="3976"/>
                  </a:lnTo>
                  <a:lnTo>
                    <a:pt x="29219" y="371"/>
                  </a:lnTo>
                  <a:lnTo>
                    <a:pt x="58671" y="0"/>
                  </a:lnTo>
                  <a:lnTo>
                    <a:pt x="85597" y="5872"/>
                  </a:lnTo>
                  <a:lnTo>
                    <a:pt x="120137" y="22598"/>
                  </a:lnTo>
                  <a:lnTo>
                    <a:pt x="149339" y="37215"/>
                  </a:lnTo>
                  <a:lnTo>
                    <a:pt x="185503" y="57325"/>
                  </a:lnTo>
                  <a:lnTo>
                    <a:pt x="197005" y="69714"/>
                  </a:lnTo>
                  <a:lnTo>
                    <a:pt x="218556" y="105833"/>
                  </a:lnTo>
                  <a:lnTo>
                    <a:pt x="222138" y="120906"/>
                  </a:lnTo>
                  <a:lnTo>
                    <a:pt x="220109" y="143672"/>
                  </a:lnTo>
                  <a:lnTo>
                    <a:pt x="210101" y="166505"/>
                  </a:lnTo>
                  <a:lnTo>
                    <a:pt x="184618" y="196975"/>
                  </a:lnTo>
                  <a:lnTo>
                    <a:pt x="150107" y="227453"/>
                  </a:lnTo>
                  <a:lnTo>
                    <a:pt x="114535" y="253888"/>
                  </a:lnTo>
                  <a:lnTo>
                    <a:pt x="81826" y="269332"/>
                  </a:lnTo>
                  <a:lnTo>
                    <a:pt x="58181" y="278278"/>
                  </a:lnTo>
                  <a:lnTo>
                    <a:pt x="48414" y="278829"/>
                  </a:lnTo>
                  <a:lnTo>
                    <a:pt x="36502" y="274085"/>
                  </a:lnTo>
                  <a:lnTo>
                    <a:pt x="35836" y="272934"/>
                  </a:lnTo>
                  <a:lnTo>
                    <a:pt x="35095" y="269398"/>
                  </a:lnTo>
                  <a:lnTo>
                    <a:pt x="35745" y="268116"/>
                  </a:lnTo>
                  <a:lnTo>
                    <a:pt x="37024" y="267262"/>
                  </a:lnTo>
                  <a:lnTo>
                    <a:pt x="75124" y="252417"/>
                  </a:lnTo>
                  <a:lnTo>
                    <a:pt x="112513" y="250498"/>
                  </a:lnTo>
                  <a:lnTo>
                    <a:pt x="149041" y="250337"/>
                  </a:lnTo>
                  <a:lnTo>
                    <a:pt x="186103" y="250318"/>
                  </a:lnTo>
                  <a:lnTo>
                    <a:pt x="220251" y="250314"/>
                  </a:lnTo>
                  <a:lnTo>
                    <a:pt x="257240" y="249466"/>
                  </a:lnTo>
                  <a:lnTo>
                    <a:pt x="285724" y="243752"/>
                  </a:lnTo>
                  <a:lnTo>
                    <a:pt x="299344" y="234916"/>
                  </a:lnTo>
                  <a:lnTo>
                    <a:pt x="310060" y="221574"/>
                  </a:lnTo>
                  <a:lnTo>
                    <a:pt x="313606" y="211858"/>
                  </a:lnTo>
                  <a:lnTo>
                    <a:pt x="322838" y="176632"/>
                  </a:lnTo>
                  <a:lnTo>
                    <a:pt x="324015" y="142043"/>
                  </a:lnTo>
                  <a:lnTo>
                    <a:pt x="323195" y="133613"/>
                  </a:lnTo>
                  <a:lnTo>
                    <a:pt x="317499" y="122632"/>
                  </a:lnTo>
                  <a:lnTo>
                    <a:pt x="316301" y="122011"/>
                  </a:lnTo>
                  <a:lnTo>
                    <a:pt x="312711" y="121324"/>
                  </a:lnTo>
                  <a:lnTo>
                    <a:pt x="311415" y="121987"/>
                  </a:lnTo>
                  <a:lnTo>
                    <a:pt x="310550" y="123276"/>
                  </a:lnTo>
                  <a:lnTo>
                    <a:pt x="309975" y="124981"/>
                  </a:lnTo>
                  <a:lnTo>
                    <a:pt x="303814" y="134649"/>
                  </a:lnTo>
                  <a:lnTo>
                    <a:pt x="294744" y="171718"/>
                  </a:lnTo>
                  <a:lnTo>
                    <a:pt x="293686" y="208626"/>
                  </a:lnTo>
                  <a:lnTo>
                    <a:pt x="299686" y="235023"/>
                  </a:lnTo>
                  <a:lnTo>
                    <a:pt x="309025" y="255164"/>
                  </a:lnTo>
                  <a:lnTo>
                    <a:pt x="323068" y="271591"/>
                  </a:lnTo>
                  <a:lnTo>
                    <a:pt x="330112" y="276703"/>
                  </a:lnTo>
                  <a:lnTo>
                    <a:pt x="336912" y="278976"/>
                  </a:lnTo>
                  <a:lnTo>
                    <a:pt x="377403" y="280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id="{3FC357F8-F62B-45A6-8DF9-E34237D0A6F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51328" y="3545021"/>
              <a:ext cx="232556" cy="241625"/>
            </a:xfrm>
            <a:custGeom>
              <a:avLst/>
              <a:gdLst/>
              <a:ahLst/>
              <a:cxnLst/>
              <a:rect l="0" t="0" r="0" b="0"/>
              <a:pathLst>
                <a:path w="232556" h="241625">
                  <a:moveTo>
                    <a:pt x="66792" y="51619"/>
                  </a:moveTo>
                  <a:lnTo>
                    <a:pt x="66792" y="51619"/>
                  </a:lnTo>
                  <a:lnTo>
                    <a:pt x="66792" y="69531"/>
                  </a:lnTo>
                  <a:lnTo>
                    <a:pt x="69050" y="74538"/>
                  </a:lnTo>
                  <a:lnTo>
                    <a:pt x="78144" y="85702"/>
                  </a:lnTo>
                  <a:lnTo>
                    <a:pt x="79440" y="86194"/>
                  </a:lnTo>
                  <a:lnTo>
                    <a:pt x="80302" y="85676"/>
                  </a:lnTo>
                  <a:lnTo>
                    <a:pt x="81691" y="82806"/>
                  </a:lnTo>
                  <a:lnTo>
                    <a:pt x="76728" y="75309"/>
                  </a:lnTo>
                  <a:lnTo>
                    <a:pt x="73626" y="39795"/>
                  </a:lnTo>
                  <a:lnTo>
                    <a:pt x="66657" y="10077"/>
                  </a:lnTo>
                  <a:lnTo>
                    <a:pt x="60325" y="0"/>
                  </a:lnTo>
                  <a:lnTo>
                    <a:pt x="55169" y="1302"/>
                  </a:lnTo>
                  <a:lnTo>
                    <a:pt x="45005" y="6795"/>
                  </a:lnTo>
                  <a:lnTo>
                    <a:pt x="39328" y="12224"/>
                  </a:lnTo>
                  <a:lnTo>
                    <a:pt x="23654" y="40098"/>
                  </a:lnTo>
                  <a:lnTo>
                    <a:pt x="10918" y="74969"/>
                  </a:lnTo>
                  <a:lnTo>
                    <a:pt x="5989" y="110293"/>
                  </a:lnTo>
                  <a:lnTo>
                    <a:pt x="0" y="144865"/>
                  </a:lnTo>
                  <a:lnTo>
                    <a:pt x="999" y="169559"/>
                  </a:lnTo>
                  <a:lnTo>
                    <a:pt x="11279" y="203652"/>
                  </a:lnTo>
                  <a:lnTo>
                    <a:pt x="16155" y="215427"/>
                  </a:lnTo>
                  <a:lnTo>
                    <a:pt x="23402" y="224047"/>
                  </a:lnTo>
                  <a:lnTo>
                    <a:pt x="41542" y="238359"/>
                  </a:lnTo>
                  <a:lnTo>
                    <a:pt x="55735" y="241005"/>
                  </a:lnTo>
                  <a:lnTo>
                    <a:pt x="68651" y="241624"/>
                  </a:lnTo>
                  <a:lnTo>
                    <a:pt x="80599" y="237383"/>
                  </a:lnTo>
                  <a:lnTo>
                    <a:pt x="113326" y="220486"/>
                  </a:lnTo>
                  <a:lnTo>
                    <a:pt x="150719" y="191982"/>
                  </a:lnTo>
                  <a:lnTo>
                    <a:pt x="180437" y="157718"/>
                  </a:lnTo>
                  <a:lnTo>
                    <a:pt x="205558" y="120969"/>
                  </a:lnTo>
                  <a:lnTo>
                    <a:pt x="221275" y="88650"/>
                  </a:lnTo>
                  <a:lnTo>
                    <a:pt x="232114" y="59767"/>
                  </a:lnTo>
                  <a:lnTo>
                    <a:pt x="232555" y="50160"/>
                  </a:lnTo>
                  <a:lnTo>
                    <a:pt x="226581" y="31617"/>
                  </a:lnTo>
                  <a:lnTo>
                    <a:pt x="223040" y="26361"/>
                  </a:lnTo>
                  <a:lnTo>
                    <a:pt x="218645" y="23459"/>
                  </a:lnTo>
                  <a:lnTo>
                    <a:pt x="211582" y="21142"/>
                  </a:lnTo>
                  <a:lnTo>
                    <a:pt x="211572" y="28445"/>
                  </a:lnTo>
                  <a:lnTo>
                    <a:pt x="218879" y="28751"/>
                  </a:lnTo>
                  <a:lnTo>
                    <a:pt x="226490" y="36065"/>
                  </a:lnTo>
                  <a:lnTo>
                    <a:pt x="226812" y="43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">
            <a:extLst>
              <a:ext uri="{FF2B5EF4-FFF2-40B4-BE49-F238E27FC236}">
                <a16:creationId xmlns:a16="http://schemas.microsoft.com/office/drawing/2014/main" id="{A96FF543-9069-4FB6-A5A5-A814CB029A79}"/>
              </a:ext>
            </a:extLst>
          </p:cNvPr>
          <p:cNvGrpSpPr/>
          <p:nvPr/>
        </p:nvGrpSpPr>
        <p:grpSpPr>
          <a:xfrm>
            <a:off x="7375341" y="2699325"/>
            <a:ext cx="2263960" cy="2192716"/>
            <a:chOff x="7375341" y="2699325"/>
            <a:chExt cx="2263960" cy="2192716"/>
          </a:xfrm>
        </p:grpSpPr>
        <p:sp>
          <p:nvSpPr>
            <p:cNvPr id="11" name="SMARTInkShape-7">
              <a:extLst>
                <a:ext uri="{FF2B5EF4-FFF2-40B4-BE49-F238E27FC236}">
                  <a16:creationId xmlns:a16="http://schemas.microsoft.com/office/drawing/2014/main" id="{2CAC09D8-7A66-43AC-BD89-6B2B99B5E2D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688893" y="3384211"/>
              <a:ext cx="411168" cy="318176"/>
            </a:xfrm>
            <a:custGeom>
              <a:avLst/>
              <a:gdLst/>
              <a:ahLst/>
              <a:cxnLst/>
              <a:rect l="0" t="0" r="0" b="0"/>
              <a:pathLst>
                <a:path w="411168" h="318176">
                  <a:moveTo>
                    <a:pt x="7307" y="303869"/>
                  </a:moveTo>
                  <a:lnTo>
                    <a:pt x="7307" y="303869"/>
                  </a:lnTo>
                  <a:lnTo>
                    <a:pt x="0" y="311175"/>
                  </a:lnTo>
                  <a:lnTo>
                    <a:pt x="3825" y="307350"/>
                  </a:lnTo>
                  <a:lnTo>
                    <a:pt x="5760" y="303159"/>
                  </a:lnTo>
                  <a:lnTo>
                    <a:pt x="13186" y="284992"/>
                  </a:lnTo>
                  <a:lnTo>
                    <a:pt x="27697" y="250276"/>
                  </a:lnTo>
                  <a:lnTo>
                    <a:pt x="40337" y="218845"/>
                  </a:lnTo>
                  <a:lnTo>
                    <a:pt x="53028" y="184048"/>
                  </a:lnTo>
                  <a:lnTo>
                    <a:pt x="65727" y="150742"/>
                  </a:lnTo>
                  <a:lnTo>
                    <a:pt x="75887" y="125361"/>
                  </a:lnTo>
                  <a:lnTo>
                    <a:pt x="96207" y="88689"/>
                  </a:lnTo>
                  <a:lnTo>
                    <a:pt x="108907" y="73159"/>
                  </a:lnTo>
                  <a:lnTo>
                    <a:pt x="120573" y="65236"/>
                  </a:lnTo>
                  <a:lnTo>
                    <a:pt x="147802" y="55097"/>
                  </a:lnTo>
                  <a:lnTo>
                    <a:pt x="157520" y="53604"/>
                  </a:lnTo>
                  <a:lnTo>
                    <a:pt x="172512" y="56808"/>
                  </a:lnTo>
                  <a:lnTo>
                    <a:pt x="209884" y="73925"/>
                  </a:lnTo>
                  <a:lnTo>
                    <a:pt x="216018" y="76913"/>
                  </a:lnTo>
                  <a:lnTo>
                    <a:pt x="227350" y="91522"/>
                  </a:lnTo>
                  <a:lnTo>
                    <a:pt x="238734" y="116773"/>
                  </a:lnTo>
                  <a:lnTo>
                    <a:pt x="240550" y="130969"/>
                  </a:lnTo>
                  <a:lnTo>
                    <a:pt x="234817" y="165419"/>
                  </a:lnTo>
                  <a:lnTo>
                    <a:pt x="225706" y="189187"/>
                  </a:lnTo>
                  <a:lnTo>
                    <a:pt x="203412" y="224019"/>
                  </a:lnTo>
                  <a:lnTo>
                    <a:pt x="174549" y="257428"/>
                  </a:lnTo>
                  <a:lnTo>
                    <a:pt x="136795" y="292109"/>
                  </a:lnTo>
                  <a:lnTo>
                    <a:pt x="107203" y="312020"/>
                  </a:lnTo>
                  <a:lnTo>
                    <a:pt x="89587" y="317008"/>
                  </a:lnTo>
                  <a:lnTo>
                    <a:pt x="78871" y="318175"/>
                  </a:lnTo>
                  <a:lnTo>
                    <a:pt x="70723" y="316436"/>
                  </a:lnTo>
                  <a:lnTo>
                    <a:pt x="61373" y="310698"/>
                  </a:lnTo>
                  <a:lnTo>
                    <a:pt x="56737" y="306057"/>
                  </a:lnTo>
                  <a:lnTo>
                    <a:pt x="54675" y="301173"/>
                  </a:lnTo>
                  <a:lnTo>
                    <a:pt x="55820" y="297838"/>
                  </a:lnTo>
                  <a:lnTo>
                    <a:pt x="73881" y="271389"/>
                  </a:lnTo>
                  <a:lnTo>
                    <a:pt x="102404" y="248103"/>
                  </a:lnTo>
                  <a:lnTo>
                    <a:pt x="122691" y="239462"/>
                  </a:lnTo>
                  <a:lnTo>
                    <a:pt x="159850" y="231793"/>
                  </a:lnTo>
                  <a:lnTo>
                    <a:pt x="191794" y="228212"/>
                  </a:lnTo>
                  <a:lnTo>
                    <a:pt x="226805" y="226894"/>
                  </a:lnTo>
                  <a:lnTo>
                    <a:pt x="249249" y="221117"/>
                  </a:lnTo>
                  <a:lnTo>
                    <a:pt x="259053" y="213750"/>
                  </a:lnTo>
                  <a:lnTo>
                    <a:pt x="275098" y="192370"/>
                  </a:lnTo>
                  <a:lnTo>
                    <a:pt x="279693" y="176946"/>
                  </a:lnTo>
                  <a:lnTo>
                    <a:pt x="281372" y="143190"/>
                  </a:lnTo>
                  <a:lnTo>
                    <a:pt x="281593" y="105662"/>
                  </a:lnTo>
                  <a:lnTo>
                    <a:pt x="281622" y="67637"/>
                  </a:lnTo>
                  <a:lnTo>
                    <a:pt x="281627" y="31806"/>
                  </a:lnTo>
                  <a:lnTo>
                    <a:pt x="282473" y="20392"/>
                  </a:lnTo>
                  <a:lnTo>
                    <a:pt x="288188" y="2211"/>
                  </a:lnTo>
                  <a:lnTo>
                    <a:pt x="289388" y="1164"/>
                  </a:lnTo>
                  <a:lnTo>
                    <a:pt x="292979" y="0"/>
                  </a:lnTo>
                  <a:lnTo>
                    <a:pt x="295121" y="536"/>
                  </a:lnTo>
                  <a:lnTo>
                    <a:pt x="302182" y="5336"/>
                  </a:lnTo>
                  <a:lnTo>
                    <a:pt x="318724" y="21051"/>
                  </a:lnTo>
                  <a:lnTo>
                    <a:pt x="341241" y="56576"/>
                  </a:lnTo>
                  <a:lnTo>
                    <a:pt x="363346" y="85026"/>
                  </a:lnTo>
                  <a:lnTo>
                    <a:pt x="376960" y="106383"/>
                  </a:lnTo>
                  <a:lnTo>
                    <a:pt x="411167" y="143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>
              <a:extLst>
                <a:ext uri="{FF2B5EF4-FFF2-40B4-BE49-F238E27FC236}">
                  <a16:creationId xmlns:a16="http://schemas.microsoft.com/office/drawing/2014/main" id="{2A7BDB1F-B0CF-42A6-B51C-07F3A6B7DE3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138160" y="3284220"/>
              <a:ext cx="45721" cy="137161"/>
            </a:xfrm>
            <a:custGeom>
              <a:avLst/>
              <a:gdLst/>
              <a:ahLst/>
              <a:cxnLst/>
              <a:rect l="0" t="0" r="0" b="0"/>
              <a:pathLst>
                <a:path w="45721" h="137161">
                  <a:moveTo>
                    <a:pt x="0" y="0"/>
                  </a:moveTo>
                  <a:lnTo>
                    <a:pt x="0" y="0"/>
                  </a:lnTo>
                  <a:lnTo>
                    <a:pt x="846" y="13013"/>
                  </a:lnTo>
                  <a:lnTo>
                    <a:pt x="10606" y="46430"/>
                  </a:lnTo>
                  <a:lnTo>
                    <a:pt x="22919" y="83914"/>
                  </a:lnTo>
                  <a:lnTo>
                    <a:pt x="37077" y="118363"/>
                  </a:lnTo>
                  <a:lnTo>
                    <a:pt x="45720" y="137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>
              <a:extLst>
                <a:ext uri="{FF2B5EF4-FFF2-40B4-BE49-F238E27FC236}">
                  <a16:creationId xmlns:a16="http://schemas.microsoft.com/office/drawing/2014/main" id="{D1A1E61B-94FC-4D51-BD5B-B32A43FF9BC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375341" y="3095093"/>
              <a:ext cx="877120" cy="759354"/>
            </a:xfrm>
            <a:custGeom>
              <a:avLst/>
              <a:gdLst/>
              <a:ahLst/>
              <a:cxnLst/>
              <a:rect l="0" t="0" r="0" b="0"/>
              <a:pathLst>
                <a:path w="877120" h="759354">
                  <a:moveTo>
                    <a:pt x="877119" y="13867"/>
                  </a:moveTo>
                  <a:lnTo>
                    <a:pt x="877119" y="13867"/>
                  </a:lnTo>
                  <a:lnTo>
                    <a:pt x="870188" y="7783"/>
                  </a:lnTo>
                  <a:lnTo>
                    <a:pt x="858885" y="1716"/>
                  </a:lnTo>
                  <a:lnTo>
                    <a:pt x="852646" y="0"/>
                  </a:lnTo>
                  <a:lnTo>
                    <a:pt x="849797" y="389"/>
                  </a:lnTo>
                  <a:lnTo>
                    <a:pt x="844373" y="3079"/>
                  </a:lnTo>
                  <a:lnTo>
                    <a:pt x="836559" y="9354"/>
                  </a:lnTo>
                  <a:lnTo>
                    <a:pt x="833694" y="14119"/>
                  </a:lnTo>
                  <a:lnTo>
                    <a:pt x="831572" y="19059"/>
                  </a:lnTo>
                  <a:lnTo>
                    <a:pt x="824972" y="27617"/>
                  </a:lnTo>
                  <a:lnTo>
                    <a:pt x="823788" y="36622"/>
                  </a:lnTo>
                  <a:lnTo>
                    <a:pt x="831399" y="36727"/>
                  </a:lnTo>
                  <a:lnTo>
                    <a:pt x="797644" y="63568"/>
                  </a:lnTo>
                  <a:lnTo>
                    <a:pt x="765277" y="93111"/>
                  </a:lnTo>
                  <a:lnTo>
                    <a:pt x="728551" y="125964"/>
                  </a:lnTo>
                  <a:lnTo>
                    <a:pt x="698482" y="153435"/>
                  </a:lnTo>
                  <a:lnTo>
                    <a:pt x="662540" y="182577"/>
                  </a:lnTo>
                  <a:lnTo>
                    <a:pt x="642627" y="199154"/>
                  </a:lnTo>
                  <a:lnTo>
                    <a:pt x="621732" y="216978"/>
                  </a:lnTo>
                  <a:lnTo>
                    <a:pt x="600181" y="235634"/>
                  </a:lnTo>
                  <a:lnTo>
                    <a:pt x="577346" y="254845"/>
                  </a:lnTo>
                  <a:lnTo>
                    <a:pt x="553657" y="274426"/>
                  </a:lnTo>
                  <a:lnTo>
                    <a:pt x="529398" y="294253"/>
                  </a:lnTo>
                  <a:lnTo>
                    <a:pt x="504758" y="315091"/>
                  </a:lnTo>
                  <a:lnTo>
                    <a:pt x="479864" y="336603"/>
                  </a:lnTo>
                  <a:lnTo>
                    <a:pt x="454803" y="358564"/>
                  </a:lnTo>
                  <a:lnTo>
                    <a:pt x="428781" y="381672"/>
                  </a:lnTo>
                  <a:lnTo>
                    <a:pt x="402120" y="405543"/>
                  </a:lnTo>
                  <a:lnTo>
                    <a:pt x="375033" y="429925"/>
                  </a:lnTo>
                  <a:lnTo>
                    <a:pt x="348508" y="454645"/>
                  </a:lnTo>
                  <a:lnTo>
                    <a:pt x="322358" y="479592"/>
                  </a:lnTo>
                  <a:lnTo>
                    <a:pt x="296459" y="504690"/>
                  </a:lnTo>
                  <a:lnTo>
                    <a:pt x="271572" y="529043"/>
                  </a:lnTo>
                  <a:lnTo>
                    <a:pt x="247361" y="552898"/>
                  </a:lnTo>
                  <a:lnTo>
                    <a:pt x="223601" y="576420"/>
                  </a:lnTo>
                  <a:lnTo>
                    <a:pt x="200986" y="598876"/>
                  </a:lnTo>
                  <a:lnTo>
                    <a:pt x="179137" y="620620"/>
                  </a:lnTo>
                  <a:lnTo>
                    <a:pt x="157798" y="641889"/>
                  </a:lnTo>
                  <a:lnTo>
                    <a:pt x="137645" y="661148"/>
                  </a:lnTo>
                  <a:lnTo>
                    <a:pt x="118284" y="679068"/>
                  </a:lnTo>
                  <a:lnTo>
                    <a:pt x="82659" y="710832"/>
                  </a:lnTo>
                  <a:lnTo>
                    <a:pt x="52714" y="736238"/>
                  </a:lnTo>
                  <a:lnTo>
                    <a:pt x="20147" y="757446"/>
                  </a:lnTo>
                  <a:lnTo>
                    <a:pt x="12858" y="759353"/>
                  </a:lnTo>
                  <a:lnTo>
                    <a:pt x="7152" y="758931"/>
                  </a:lnTo>
                  <a:lnTo>
                    <a:pt x="2501" y="756956"/>
                  </a:lnTo>
                  <a:lnTo>
                    <a:pt x="247" y="752253"/>
                  </a:lnTo>
                  <a:lnTo>
                    <a:pt x="0" y="737996"/>
                  </a:lnTo>
                  <a:lnTo>
                    <a:pt x="12712" y="702840"/>
                  </a:lnTo>
                  <a:lnTo>
                    <a:pt x="30094" y="665800"/>
                  </a:lnTo>
                  <a:lnTo>
                    <a:pt x="40656" y="644069"/>
                  </a:lnTo>
                  <a:lnTo>
                    <a:pt x="53623" y="621115"/>
                  </a:lnTo>
                  <a:lnTo>
                    <a:pt x="68196" y="597346"/>
                  </a:lnTo>
                  <a:lnTo>
                    <a:pt x="83837" y="573032"/>
                  </a:lnTo>
                  <a:lnTo>
                    <a:pt x="101883" y="547511"/>
                  </a:lnTo>
                  <a:lnTo>
                    <a:pt x="121536" y="521183"/>
                  </a:lnTo>
                  <a:lnTo>
                    <a:pt x="142257" y="494318"/>
                  </a:lnTo>
                  <a:lnTo>
                    <a:pt x="165384" y="467940"/>
                  </a:lnTo>
                  <a:lnTo>
                    <a:pt x="190117" y="441889"/>
                  </a:lnTo>
                  <a:lnTo>
                    <a:pt x="215917" y="416055"/>
                  </a:lnTo>
                  <a:lnTo>
                    <a:pt x="243278" y="390366"/>
                  </a:lnTo>
                  <a:lnTo>
                    <a:pt x="271678" y="364773"/>
                  </a:lnTo>
                  <a:lnTo>
                    <a:pt x="300772" y="339244"/>
                  </a:lnTo>
                  <a:lnTo>
                    <a:pt x="330327" y="314605"/>
                  </a:lnTo>
                  <a:lnTo>
                    <a:pt x="360191" y="290559"/>
                  </a:lnTo>
                  <a:lnTo>
                    <a:pt x="390261" y="266908"/>
                  </a:lnTo>
                  <a:lnTo>
                    <a:pt x="421314" y="245215"/>
                  </a:lnTo>
                  <a:lnTo>
                    <a:pt x="453022" y="224826"/>
                  </a:lnTo>
                  <a:lnTo>
                    <a:pt x="485168" y="205306"/>
                  </a:lnTo>
                  <a:lnTo>
                    <a:pt x="515911" y="188060"/>
                  </a:lnTo>
                  <a:lnTo>
                    <a:pt x="545720" y="172329"/>
                  </a:lnTo>
                  <a:lnTo>
                    <a:pt x="574907" y="157608"/>
                  </a:lnTo>
                  <a:lnTo>
                    <a:pt x="601985" y="144408"/>
                  </a:lnTo>
                  <a:lnTo>
                    <a:pt x="627656" y="132221"/>
                  </a:lnTo>
                  <a:lnTo>
                    <a:pt x="652391" y="120710"/>
                  </a:lnTo>
                  <a:lnTo>
                    <a:pt x="674806" y="112189"/>
                  </a:lnTo>
                  <a:lnTo>
                    <a:pt x="695678" y="105661"/>
                  </a:lnTo>
                  <a:lnTo>
                    <a:pt x="731285" y="96998"/>
                  </a:lnTo>
                  <a:lnTo>
                    <a:pt x="755577" y="93147"/>
                  </a:lnTo>
                  <a:lnTo>
                    <a:pt x="763071" y="94661"/>
                  </a:lnTo>
                  <a:lnTo>
                    <a:pt x="768068" y="98209"/>
                  </a:lnTo>
                  <a:lnTo>
                    <a:pt x="771398" y="103115"/>
                  </a:lnTo>
                  <a:lnTo>
                    <a:pt x="770232" y="110619"/>
                  </a:lnTo>
                  <a:lnTo>
                    <a:pt x="759905" y="130246"/>
                  </a:lnTo>
                  <a:lnTo>
                    <a:pt x="737253" y="157595"/>
                  </a:lnTo>
                  <a:lnTo>
                    <a:pt x="704890" y="191200"/>
                  </a:lnTo>
                  <a:lnTo>
                    <a:pt x="684406" y="210829"/>
                  </a:lnTo>
                  <a:lnTo>
                    <a:pt x="662284" y="231535"/>
                  </a:lnTo>
                  <a:lnTo>
                    <a:pt x="638222" y="254652"/>
                  </a:lnTo>
                  <a:lnTo>
                    <a:pt x="612868" y="279377"/>
                  </a:lnTo>
                  <a:lnTo>
                    <a:pt x="586652" y="305174"/>
                  </a:lnTo>
                  <a:lnTo>
                    <a:pt x="559013" y="332532"/>
                  </a:lnTo>
                  <a:lnTo>
                    <a:pt x="530428" y="360930"/>
                  </a:lnTo>
                  <a:lnTo>
                    <a:pt x="501212" y="390023"/>
                  </a:lnTo>
                  <a:lnTo>
                    <a:pt x="472421" y="417884"/>
                  </a:lnTo>
                  <a:lnTo>
                    <a:pt x="443914" y="444925"/>
                  </a:lnTo>
                  <a:lnTo>
                    <a:pt x="415596" y="471419"/>
                  </a:lnTo>
                  <a:lnTo>
                    <a:pt x="389943" y="496701"/>
                  </a:lnTo>
                  <a:lnTo>
                    <a:pt x="366069" y="521177"/>
                  </a:lnTo>
                  <a:lnTo>
                    <a:pt x="343379" y="545113"/>
                  </a:lnTo>
                  <a:lnTo>
                    <a:pt x="323172" y="565305"/>
                  </a:lnTo>
                  <a:lnTo>
                    <a:pt x="287173" y="599028"/>
                  </a:lnTo>
                  <a:lnTo>
                    <a:pt x="250483" y="629678"/>
                  </a:lnTo>
                  <a:lnTo>
                    <a:pt x="236522" y="636670"/>
                  </a:lnTo>
                  <a:lnTo>
                    <a:pt x="231614" y="637349"/>
                  </a:lnTo>
                  <a:lnTo>
                    <a:pt x="229189" y="634415"/>
                  </a:lnTo>
                  <a:lnTo>
                    <a:pt x="228753" y="622124"/>
                  </a:lnTo>
                  <a:lnTo>
                    <a:pt x="241357" y="592119"/>
                  </a:lnTo>
                  <a:lnTo>
                    <a:pt x="258713" y="561839"/>
                  </a:lnTo>
                  <a:lnTo>
                    <a:pt x="283079" y="524957"/>
                  </a:lnTo>
                  <a:lnTo>
                    <a:pt x="299060" y="504454"/>
                  </a:lnTo>
                  <a:lnTo>
                    <a:pt x="316486" y="483165"/>
                  </a:lnTo>
                  <a:lnTo>
                    <a:pt x="334877" y="463046"/>
                  </a:lnTo>
                  <a:lnTo>
                    <a:pt x="353910" y="443706"/>
                  </a:lnTo>
                  <a:lnTo>
                    <a:pt x="373373" y="424887"/>
                  </a:lnTo>
                  <a:lnTo>
                    <a:pt x="393969" y="406413"/>
                  </a:lnTo>
                  <a:lnTo>
                    <a:pt x="415319" y="388171"/>
                  </a:lnTo>
                  <a:lnTo>
                    <a:pt x="437173" y="370083"/>
                  </a:lnTo>
                  <a:lnTo>
                    <a:pt x="459361" y="353791"/>
                  </a:lnTo>
                  <a:lnTo>
                    <a:pt x="481774" y="338697"/>
                  </a:lnTo>
                  <a:lnTo>
                    <a:pt x="504335" y="324400"/>
                  </a:lnTo>
                  <a:lnTo>
                    <a:pt x="525303" y="312329"/>
                  </a:lnTo>
                  <a:lnTo>
                    <a:pt x="545208" y="301742"/>
                  </a:lnTo>
                  <a:lnTo>
                    <a:pt x="582283" y="285745"/>
                  </a:lnTo>
                  <a:lnTo>
                    <a:pt x="615694" y="278635"/>
                  </a:lnTo>
                  <a:lnTo>
                    <a:pt x="640703" y="279991"/>
                  </a:lnTo>
                  <a:lnTo>
                    <a:pt x="650928" y="282723"/>
                  </a:lnTo>
                  <a:lnTo>
                    <a:pt x="657745" y="287931"/>
                  </a:lnTo>
                  <a:lnTo>
                    <a:pt x="665320" y="302749"/>
                  </a:lnTo>
                  <a:lnTo>
                    <a:pt x="661913" y="327397"/>
                  </a:lnTo>
                  <a:lnTo>
                    <a:pt x="650239" y="360647"/>
                  </a:lnTo>
                  <a:lnTo>
                    <a:pt x="641199" y="381367"/>
                  </a:lnTo>
                  <a:lnTo>
                    <a:pt x="630939" y="403647"/>
                  </a:lnTo>
                  <a:lnTo>
                    <a:pt x="618173" y="426967"/>
                  </a:lnTo>
                  <a:lnTo>
                    <a:pt x="603735" y="450980"/>
                  </a:lnTo>
                  <a:lnTo>
                    <a:pt x="588183" y="475456"/>
                  </a:lnTo>
                  <a:lnTo>
                    <a:pt x="571042" y="501086"/>
                  </a:lnTo>
                  <a:lnTo>
                    <a:pt x="552841" y="527486"/>
                  </a:lnTo>
                  <a:lnTo>
                    <a:pt x="533934" y="554400"/>
                  </a:lnTo>
                  <a:lnTo>
                    <a:pt x="516249" y="579116"/>
                  </a:lnTo>
                  <a:lnTo>
                    <a:pt x="499378" y="602366"/>
                  </a:lnTo>
                  <a:lnTo>
                    <a:pt x="483052" y="624640"/>
                  </a:lnTo>
                  <a:lnTo>
                    <a:pt x="468781" y="644569"/>
                  </a:lnTo>
                  <a:lnTo>
                    <a:pt x="443893" y="680259"/>
                  </a:lnTo>
                  <a:lnTo>
                    <a:pt x="426059" y="708539"/>
                  </a:lnTo>
                  <a:lnTo>
                    <a:pt x="408340" y="739688"/>
                  </a:lnTo>
                  <a:lnTo>
                    <a:pt x="408813" y="739894"/>
                  </a:lnTo>
                  <a:lnTo>
                    <a:pt x="419919" y="730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>
              <a:extLst>
                <a:ext uri="{FF2B5EF4-FFF2-40B4-BE49-F238E27FC236}">
                  <a16:creationId xmlns:a16="http://schemas.microsoft.com/office/drawing/2014/main" id="{ECB4EE41-5494-43FA-A745-FDAFD8B3CB8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741920" y="3812106"/>
              <a:ext cx="358141" cy="317404"/>
            </a:xfrm>
            <a:custGeom>
              <a:avLst/>
              <a:gdLst/>
              <a:ahLst/>
              <a:cxnLst/>
              <a:rect l="0" t="0" r="0" b="0"/>
              <a:pathLst>
                <a:path w="358141" h="317404">
                  <a:moveTo>
                    <a:pt x="0" y="96954"/>
                  </a:moveTo>
                  <a:lnTo>
                    <a:pt x="0" y="96954"/>
                  </a:lnTo>
                  <a:lnTo>
                    <a:pt x="6931" y="105577"/>
                  </a:lnTo>
                  <a:lnTo>
                    <a:pt x="19927" y="126509"/>
                  </a:lnTo>
                  <a:lnTo>
                    <a:pt x="49912" y="163008"/>
                  </a:lnTo>
                  <a:lnTo>
                    <a:pt x="70944" y="196361"/>
                  </a:lnTo>
                  <a:lnTo>
                    <a:pt x="86308" y="224810"/>
                  </a:lnTo>
                  <a:lnTo>
                    <a:pt x="106669" y="262505"/>
                  </a:lnTo>
                  <a:lnTo>
                    <a:pt x="128869" y="299583"/>
                  </a:lnTo>
                  <a:lnTo>
                    <a:pt x="133474" y="306391"/>
                  </a:lnTo>
                  <a:lnTo>
                    <a:pt x="136674" y="316247"/>
                  </a:lnTo>
                  <a:lnTo>
                    <a:pt x="128926" y="309344"/>
                  </a:lnTo>
                  <a:lnTo>
                    <a:pt x="101323" y="271459"/>
                  </a:lnTo>
                  <a:lnTo>
                    <a:pt x="82072" y="233808"/>
                  </a:lnTo>
                  <a:lnTo>
                    <a:pt x="75142" y="207732"/>
                  </a:lnTo>
                  <a:lnTo>
                    <a:pt x="69239" y="181467"/>
                  </a:lnTo>
                  <a:lnTo>
                    <a:pt x="63793" y="155682"/>
                  </a:lnTo>
                  <a:lnTo>
                    <a:pt x="58550" y="130111"/>
                  </a:lnTo>
                  <a:lnTo>
                    <a:pt x="55656" y="104635"/>
                  </a:lnTo>
                  <a:lnTo>
                    <a:pt x="54027" y="71008"/>
                  </a:lnTo>
                  <a:lnTo>
                    <a:pt x="55338" y="53249"/>
                  </a:lnTo>
                  <a:lnTo>
                    <a:pt x="70547" y="17444"/>
                  </a:lnTo>
                  <a:lnTo>
                    <a:pt x="78570" y="5004"/>
                  </a:lnTo>
                  <a:lnTo>
                    <a:pt x="82013" y="2634"/>
                  </a:lnTo>
                  <a:lnTo>
                    <a:pt x="90355" y="0"/>
                  </a:lnTo>
                  <a:lnTo>
                    <a:pt x="99707" y="1088"/>
                  </a:lnTo>
                  <a:lnTo>
                    <a:pt x="104572" y="2563"/>
                  </a:lnTo>
                  <a:lnTo>
                    <a:pt x="112235" y="8719"/>
                  </a:lnTo>
                  <a:lnTo>
                    <a:pt x="118461" y="17945"/>
                  </a:lnTo>
                  <a:lnTo>
                    <a:pt x="125882" y="37419"/>
                  </a:lnTo>
                  <a:lnTo>
                    <a:pt x="128817" y="73529"/>
                  </a:lnTo>
                  <a:lnTo>
                    <a:pt x="128372" y="99243"/>
                  </a:lnTo>
                  <a:lnTo>
                    <a:pt x="125352" y="124782"/>
                  </a:lnTo>
                  <a:lnTo>
                    <a:pt x="121187" y="150244"/>
                  </a:lnTo>
                  <a:lnTo>
                    <a:pt x="111825" y="186122"/>
                  </a:lnTo>
                  <a:lnTo>
                    <a:pt x="98327" y="220459"/>
                  </a:lnTo>
                  <a:lnTo>
                    <a:pt x="83602" y="252928"/>
                  </a:lnTo>
                  <a:lnTo>
                    <a:pt x="67502" y="286655"/>
                  </a:lnTo>
                  <a:lnTo>
                    <a:pt x="56168" y="305609"/>
                  </a:lnTo>
                  <a:lnTo>
                    <a:pt x="47263" y="316144"/>
                  </a:lnTo>
                  <a:lnTo>
                    <a:pt x="47595" y="316740"/>
                  </a:lnTo>
                  <a:lnTo>
                    <a:pt x="50222" y="317403"/>
                  </a:lnTo>
                  <a:lnTo>
                    <a:pt x="60506" y="313732"/>
                  </a:lnTo>
                  <a:lnTo>
                    <a:pt x="94250" y="295009"/>
                  </a:lnTo>
                  <a:lnTo>
                    <a:pt x="129910" y="277129"/>
                  </a:lnTo>
                  <a:lnTo>
                    <a:pt x="162352" y="262805"/>
                  </a:lnTo>
                  <a:lnTo>
                    <a:pt x="197075" y="247966"/>
                  </a:lnTo>
                  <a:lnTo>
                    <a:pt x="228394" y="230798"/>
                  </a:lnTo>
                  <a:lnTo>
                    <a:pt x="259039" y="208843"/>
                  </a:lnTo>
                  <a:lnTo>
                    <a:pt x="291092" y="172836"/>
                  </a:lnTo>
                  <a:lnTo>
                    <a:pt x="317368" y="139057"/>
                  </a:lnTo>
                  <a:lnTo>
                    <a:pt x="328656" y="114698"/>
                  </a:lnTo>
                  <a:lnTo>
                    <a:pt x="337363" y="81985"/>
                  </a:lnTo>
                  <a:lnTo>
                    <a:pt x="342414" y="50279"/>
                  </a:lnTo>
                  <a:lnTo>
                    <a:pt x="341729" y="48904"/>
                  </a:lnTo>
                  <a:lnTo>
                    <a:pt x="340427" y="48834"/>
                  </a:lnTo>
                  <a:lnTo>
                    <a:pt x="338712" y="49634"/>
                  </a:lnTo>
                  <a:lnTo>
                    <a:pt x="337567" y="51014"/>
                  </a:lnTo>
                  <a:lnTo>
                    <a:pt x="327125" y="83188"/>
                  </a:lnTo>
                  <a:lnTo>
                    <a:pt x="315736" y="120008"/>
                  </a:lnTo>
                  <a:lnTo>
                    <a:pt x="312857" y="153894"/>
                  </a:lnTo>
                  <a:lnTo>
                    <a:pt x="316594" y="170176"/>
                  </a:lnTo>
                  <a:lnTo>
                    <a:pt x="323064" y="185724"/>
                  </a:lnTo>
                  <a:lnTo>
                    <a:pt x="326289" y="189154"/>
                  </a:lnTo>
                  <a:lnTo>
                    <a:pt x="334389" y="192965"/>
                  </a:lnTo>
                  <a:lnTo>
                    <a:pt x="338072" y="193135"/>
                  </a:lnTo>
                  <a:lnTo>
                    <a:pt x="344424" y="191065"/>
                  </a:lnTo>
                  <a:lnTo>
                    <a:pt x="358140" y="180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56AF9D1F-2043-4476-950D-795021E6637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02036" y="3680460"/>
              <a:ext cx="180905" cy="251461"/>
            </a:xfrm>
            <a:custGeom>
              <a:avLst/>
              <a:gdLst/>
              <a:ahLst/>
              <a:cxnLst/>
              <a:rect l="0" t="0" r="0" b="0"/>
              <a:pathLst>
                <a:path w="180905" h="251461">
                  <a:moveTo>
                    <a:pt x="89464" y="0"/>
                  </a:moveTo>
                  <a:lnTo>
                    <a:pt x="89464" y="0"/>
                  </a:lnTo>
                  <a:lnTo>
                    <a:pt x="72887" y="10547"/>
                  </a:lnTo>
                  <a:lnTo>
                    <a:pt x="37596" y="46646"/>
                  </a:lnTo>
                  <a:lnTo>
                    <a:pt x="11765" y="83096"/>
                  </a:lnTo>
                  <a:lnTo>
                    <a:pt x="990" y="103777"/>
                  </a:lnTo>
                  <a:lnTo>
                    <a:pt x="0" y="107285"/>
                  </a:lnTo>
                  <a:lnTo>
                    <a:pt x="189" y="110470"/>
                  </a:lnTo>
                  <a:lnTo>
                    <a:pt x="2655" y="116267"/>
                  </a:lnTo>
                  <a:lnTo>
                    <a:pt x="4497" y="118151"/>
                  </a:lnTo>
                  <a:lnTo>
                    <a:pt x="8804" y="120245"/>
                  </a:lnTo>
                  <a:lnTo>
                    <a:pt x="15798" y="118918"/>
                  </a:lnTo>
                  <a:lnTo>
                    <a:pt x="53018" y="103964"/>
                  </a:lnTo>
                  <a:lnTo>
                    <a:pt x="89682" y="99706"/>
                  </a:lnTo>
                  <a:lnTo>
                    <a:pt x="126746" y="99992"/>
                  </a:lnTo>
                  <a:lnTo>
                    <a:pt x="138772" y="103144"/>
                  </a:lnTo>
                  <a:lnTo>
                    <a:pt x="155062" y="113723"/>
                  </a:lnTo>
                  <a:lnTo>
                    <a:pt x="166568" y="131626"/>
                  </a:lnTo>
                  <a:lnTo>
                    <a:pt x="177194" y="160432"/>
                  </a:lnTo>
                  <a:lnTo>
                    <a:pt x="180415" y="198174"/>
                  </a:lnTo>
                  <a:lnTo>
                    <a:pt x="180840" y="230196"/>
                  </a:lnTo>
                  <a:lnTo>
                    <a:pt x="180904" y="2514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D461C68F-4517-4050-945F-CD13F291895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343900" y="3657600"/>
              <a:ext cx="60961" cy="129541"/>
            </a:xfrm>
            <a:custGeom>
              <a:avLst/>
              <a:gdLst/>
              <a:ahLst/>
              <a:cxnLst/>
              <a:rect l="0" t="0" r="0" b="0"/>
              <a:pathLst>
                <a:path w="60961" h="129541">
                  <a:moveTo>
                    <a:pt x="0" y="0"/>
                  </a:moveTo>
                  <a:lnTo>
                    <a:pt x="0" y="0"/>
                  </a:lnTo>
                  <a:lnTo>
                    <a:pt x="846" y="12167"/>
                  </a:lnTo>
                  <a:lnTo>
                    <a:pt x="9408" y="48095"/>
                  </a:lnTo>
                  <a:lnTo>
                    <a:pt x="23017" y="83360"/>
                  </a:lnTo>
                  <a:lnTo>
                    <a:pt x="32785" y="98924"/>
                  </a:lnTo>
                  <a:lnTo>
                    <a:pt x="60960" y="12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>
              <a:extLst>
                <a:ext uri="{FF2B5EF4-FFF2-40B4-BE49-F238E27FC236}">
                  <a16:creationId xmlns:a16="http://schemas.microsoft.com/office/drawing/2014/main" id="{65751086-2706-4E6C-BD5B-DB36B6BB5B0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52460" y="35509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762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>
              <a:extLst>
                <a:ext uri="{FF2B5EF4-FFF2-40B4-BE49-F238E27FC236}">
                  <a16:creationId xmlns:a16="http://schemas.microsoft.com/office/drawing/2014/main" id="{1D77419E-AD80-4607-B8A7-35ED9517A9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424652" y="3482340"/>
              <a:ext cx="231669" cy="358141"/>
            </a:xfrm>
            <a:custGeom>
              <a:avLst/>
              <a:gdLst/>
              <a:ahLst/>
              <a:cxnLst/>
              <a:rect l="0" t="0" r="0" b="0"/>
              <a:pathLst>
                <a:path w="231669" h="358141">
                  <a:moveTo>
                    <a:pt x="41168" y="0"/>
                  </a:moveTo>
                  <a:lnTo>
                    <a:pt x="41168" y="0"/>
                  </a:lnTo>
                  <a:lnTo>
                    <a:pt x="26517" y="33348"/>
                  </a:lnTo>
                  <a:lnTo>
                    <a:pt x="13846" y="68488"/>
                  </a:lnTo>
                  <a:lnTo>
                    <a:pt x="3190" y="102648"/>
                  </a:lnTo>
                  <a:lnTo>
                    <a:pt x="610" y="109072"/>
                  </a:lnTo>
                  <a:lnTo>
                    <a:pt x="0" y="122983"/>
                  </a:lnTo>
                  <a:lnTo>
                    <a:pt x="3511" y="152383"/>
                  </a:lnTo>
                  <a:lnTo>
                    <a:pt x="5057" y="154929"/>
                  </a:lnTo>
                  <a:lnTo>
                    <a:pt x="13621" y="163059"/>
                  </a:lnTo>
                  <a:lnTo>
                    <a:pt x="16876" y="163739"/>
                  </a:lnTo>
                  <a:lnTo>
                    <a:pt x="25010" y="162238"/>
                  </a:lnTo>
                  <a:lnTo>
                    <a:pt x="52129" y="146306"/>
                  </a:lnTo>
                  <a:lnTo>
                    <a:pt x="71807" y="126580"/>
                  </a:lnTo>
                  <a:lnTo>
                    <a:pt x="87954" y="102521"/>
                  </a:lnTo>
                  <a:lnTo>
                    <a:pt x="99362" y="66941"/>
                  </a:lnTo>
                  <a:lnTo>
                    <a:pt x="100897" y="59949"/>
                  </a:lnTo>
                  <a:lnTo>
                    <a:pt x="100461" y="56899"/>
                  </a:lnTo>
                  <a:lnTo>
                    <a:pt x="94790" y="39645"/>
                  </a:lnTo>
                  <a:lnTo>
                    <a:pt x="94633" y="41045"/>
                  </a:lnTo>
                  <a:lnTo>
                    <a:pt x="94532" y="48842"/>
                  </a:lnTo>
                  <a:lnTo>
                    <a:pt x="96777" y="53598"/>
                  </a:lnTo>
                  <a:lnTo>
                    <a:pt x="127072" y="89831"/>
                  </a:lnTo>
                  <a:lnTo>
                    <a:pt x="144560" y="121602"/>
                  </a:lnTo>
                  <a:lnTo>
                    <a:pt x="165700" y="152337"/>
                  </a:lnTo>
                  <a:lnTo>
                    <a:pt x="177796" y="168458"/>
                  </a:lnTo>
                  <a:lnTo>
                    <a:pt x="194718" y="206403"/>
                  </a:lnTo>
                  <a:lnTo>
                    <a:pt x="209148" y="236416"/>
                  </a:lnTo>
                  <a:lnTo>
                    <a:pt x="221891" y="266759"/>
                  </a:lnTo>
                  <a:lnTo>
                    <a:pt x="228772" y="297197"/>
                  </a:lnTo>
                  <a:lnTo>
                    <a:pt x="231096" y="329733"/>
                  </a:lnTo>
                  <a:lnTo>
                    <a:pt x="231668" y="358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>
              <a:extLst>
                <a:ext uri="{FF2B5EF4-FFF2-40B4-BE49-F238E27FC236}">
                  <a16:creationId xmlns:a16="http://schemas.microsoft.com/office/drawing/2014/main" id="{1E847EED-084B-42A8-A4D8-CEB03BEE7D1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57574" y="2911024"/>
              <a:ext cx="391365" cy="586415"/>
            </a:xfrm>
            <a:custGeom>
              <a:avLst/>
              <a:gdLst/>
              <a:ahLst/>
              <a:cxnLst/>
              <a:rect l="0" t="0" r="0" b="0"/>
              <a:pathLst>
                <a:path w="391365" h="586415">
                  <a:moveTo>
                    <a:pt x="7306" y="479876"/>
                  </a:moveTo>
                  <a:lnTo>
                    <a:pt x="7306" y="479876"/>
                  </a:lnTo>
                  <a:lnTo>
                    <a:pt x="745" y="479876"/>
                  </a:lnTo>
                  <a:lnTo>
                    <a:pt x="0" y="492012"/>
                  </a:lnTo>
                  <a:lnTo>
                    <a:pt x="4341" y="502485"/>
                  </a:lnTo>
                  <a:lnTo>
                    <a:pt x="28958" y="538281"/>
                  </a:lnTo>
                  <a:lnTo>
                    <a:pt x="65452" y="575602"/>
                  </a:lnTo>
                  <a:lnTo>
                    <a:pt x="73265" y="582934"/>
                  </a:lnTo>
                  <a:lnTo>
                    <a:pt x="78390" y="584946"/>
                  </a:lnTo>
                  <a:lnTo>
                    <a:pt x="89618" y="586414"/>
                  </a:lnTo>
                  <a:lnTo>
                    <a:pt x="89274" y="585616"/>
                  </a:lnTo>
                  <a:lnTo>
                    <a:pt x="86635" y="582469"/>
                  </a:lnTo>
                  <a:lnTo>
                    <a:pt x="84897" y="575991"/>
                  </a:lnTo>
                  <a:lnTo>
                    <a:pt x="81660" y="562823"/>
                  </a:lnTo>
                  <a:lnTo>
                    <a:pt x="68104" y="530882"/>
                  </a:lnTo>
                  <a:lnTo>
                    <a:pt x="55545" y="495655"/>
                  </a:lnTo>
                  <a:lnTo>
                    <a:pt x="47660" y="472864"/>
                  </a:lnTo>
                  <a:lnTo>
                    <a:pt x="45495" y="446331"/>
                  </a:lnTo>
                  <a:lnTo>
                    <a:pt x="45446" y="447469"/>
                  </a:lnTo>
                  <a:lnTo>
                    <a:pt x="46279" y="448111"/>
                  </a:lnTo>
                  <a:lnTo>
                    <a:pt x="51497" y="449862"/>
                  </a:lnTo>
                  <a:lnTo>
                    <a:pt x="84903" y="477616"/>
                  </a:lnTo>
                  <a:lnTo>
                    <a:pt x="114262" y="505865"/>
                  </a:lnTo>
                  <a:lnTo>
                    <a:pt x="132882" y="518433"/>
                  </a:lnTo>
                  <a:lnTo>
                    <a:pt x="149123" y="523473"/>
                  </a:lnTo>
                  <a:lnTo>
                    <a:pt x="160616" y="524967"/>
                  </a:lnTo>
                  <a:lnTo>
                    <a:pt x="173428" y="521365"/>
                  </a:lnTo>
                  <a:lnTo>
                    <a:pt x="187949" y="514935"/>
                  </a:lnTo>
                  <a:lnTo>
                    <a:pt x="195684" y="505618"/>
                  </a:lnTo>
                  <a:lnTo>
                    <a:pt x="209380" y="476869"/>
                  </a:lnTo>
                  <a:lnTo>
                    <a:pt x="212564" y="441380"/>
                  </a:lnTo>
                  <a:lnTo>
                    <a:pt x="212104" y="417301"/>
                  </a:lnTo>
                  <a:lnTo>
                    <a:pt x="206934" y="402257"/>
                  </a:lnTo>
                  <a:lnTo>
                    <a:pt x="195129" y="386378"/>
                  </a:lnTo>
                  <a:lnTo>
                    <a:pt x="190125" y="383288"/>
                  </a:lnTo>
                  <a:lnTo>
                    <a:pt x="180014" y="381304"/>
                  </a:lnTo>
                  <a:lnTo>
                    <a:pt x="174941" y="383291"/>
                  </a:lnTo>
                  <a:lnTo>
                    <a:pt x="172402" y="385005"/>
                  </a:lnTo>
                  <a:lnTo>
                    <a:pt x="170711" y="387842"/>
                  </a:lnTo>
                  <a:lnTo>
                    <a:pt x="168328" y="399925"/>
                  </a:lnTo>
                  <a:lnTo>
                    <a:pt x="167459" y="424171"/>
                  </a:lnTo>
                  <a:lnTo>
                    <a:pt x="169643" y="431976"/>
                  </a:lnTo>
                  <a:lnTo>
                    <a:pt x="180331" y="450959"/>
                  </a:lnTo>
                  <a:lnTo>
                    <a:pt x="188722" y="456219"/>
                  </a:lnTo>
                  <a:lnTo>
                    <a:pt x="193798" y="456779"/>
                  </a:lnTo>
                  <a:lnTo>
                    <a:pt x="198282" y="454653"/>
                  </a:lnTo>
                  <a:lnTo>
                    <a:pt x="204015" y="450434"/>
                  </a:lnTo>
                  <a:lnTo>
                    <a:pt x="204797" y="447600"/>
                  </a:lnTo>
                  <a:lnTo>
                    <a:pt x="205419" y="415718"/>
                  </a:lnTo>
                  <a:lnTo>
                    <a:pt x="205423" y="416930"/>
                  </a:lnTo>
                  <a:lnTo>
                    <a:pt x="211457" y="426944"/>
                  </a:lnTo>
                  <a:lnTo>
                    <a:pt x="211987" y="429348"/>
                  </a:lnTo>
                  <a:lnTo>
                    <a:pt x="216777" y="436777"/>
                  </a:lnTo>
                  <a:lnTo>
                    <a:pt x="226827" y="446871"/>
                  </a:lnTo>
                  <a:lnTo>
                    <a:pt x="245039" y="459558"/>
                  </a:lnTo>
                  <a:lnTo>
                    <a:pt x="248768" y="460404"/>
                  </a:lnTo>
                  <a:lnTo>
                    <a:pt x="257426" y="459086"/>
                  </a:lnTo>
                  <a:lnTo>
                    <a:pt x="264662" y="453421"/>
                  </a:lnTo>
                  <a:lnTo>
                    <a:pt x="267776" y="449539"/>
                  </a:lnTo>
                  <a:lnTo>
                    <a:pt x="271237" y="440711"/>
                  </a:lnTo>
                  <a:lnTo>
                    <a:pt x="278879" y="404069"/>
                  </a:lnTo>
                  <a:lnTo>
                    <a:pt x="280811" y="374253"/>
                  </a:lnTo>
                  <a:lnTo>
                    <a:pt x="280538" y="339830"/>
                  </a:lnTo>
                  <a:lnTo>
                    <a:pt x="275471" y="306960"/>
                  </a:lnTo>
                  <a:lnTo>
                    <a:pt x="268607" y="269938"/>
                  </a:lnTo>
                  <a:lnTo>
                    <a:pt x="263705" y="241791"/>
                  </a:lnTo>
                  <a:lnTo>
                    <a:pt x="256445" y="214605"/>
                  </a:lnTo>
                  <a:lnTo>
                    <a:pt x="248421" y="188411"/>
                  </a:lnTo>
                  <a:lnTo>
                    <a:pt x="242034" y="162658"/>
                  </a:lnTo>
                  <a:lnTo>
                    <a:pt x="234113" y="137102"/>
                  </a:lnTo>
                  <a:lnTo>
                    <a:pt x="220135" y="101171"/>
                  </a:lnTo>
                  <a:lnTo>
                    <a:pt x="205269" y="71334"/>
                  </a:lnTo>
                  <a:lnTo>
                    <a:pt x="189120" y="38497"/>
                  </a:lnTo>
                  <a:lnTo>
                    <a:pt x="165974" y="6898"/>
                  </a:lnTo>
                  <a:lnTo>
                    <a:pt x="160235" y="2963"/>
                  </a:lnTo>
                  <a:lnTo>
                    <a:pt x="153696" y="438"/>
                  </a:lnTo>
                  <a:lnTo>
                    <a:pt x="154006" y="231"/>
                  </a:lnTo>
                  <a:lnTo>
                    <a:pt x="156608" y="0"/>
                  </a:lnTo>
                  <a:lnTo>
                    <a:pt x="160588" y="2156"/>
                  </a:lnTo>
                  <a:lnTo>
                    <a:pt x="194751" y="33225"/>
                  </a:lnTo>
                  <a:lnTo>
                    <a:pt x="227432" y="55491"/>
                  </a:lnTo>
                  <a:lnTo>
                    <a:pt x="258598" y="84097"/>
                  </a:lnTo>
                  <a:lnTo>
                    <a:pt x="290060" y="114207"/>
                  </a:lnTo>
                  <a:lnTo>
                    <a:pt x="325750" y="144614"/>
                  </a:lnTo>
                  <a:lnTo>
                    <a:pt x="359153" y="176615"/>
                  </a:lnTo>
                  <a:lnTo>
                    <a:pt x="390352" y="214172"/>
                  </a:lnTo>
                  <a:lnTo>
                    <a:pt x="391364" y="217226"/>
                  </a:lnTo>
                  <a:lnTo>
                    <a:pt x="391191" y="220110"/>
                  </a:lnTo>
                  <a:lnTo>
                    <a:pt x="388875" y="226775"/>
                  </a:lnTo>
                  <a:lnTo>
                    <a:pt x="373065" y="228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>
              <a:extLst>
                <a:ext uri="{FF2B5EF4-FFF2-40B4-BE49-F238E27FC236}">
                  <a16:creationId xmlns:a16="http://schemas.microsoft.com/office/drawing/2014/main" id="{6F58C638-2A54-4F0B-B0FB-0941E470997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51696" y="2968493"/>
              <a:ext cx="278005" cy="102368"/>
            </a:xfrm>
            <a:custGeom>
              <a:avLst/>
              <a:gdLst/>
              <a:ahLst/>
              <a:cxnLst/>
              <a:rect l="0" t="0" r="0" b="0"/>
              <a:pathLst>
                <a:path w="278005" h="102368">
                  <a:moveTo>
                    <a:pt x="11304" y="79507"/>
                  </a:moveTo>
                  <a:lnTo>
                    <a:pt x="11304" y="79507"/>
                  </a:lnTo>
                  <a:lnTo>
                    <a:pt x="7258" y="75462"/>
                  </a:lnTo>
                  <a:lnTo>
                    <a:pt x="3015" y="73476"/>
                  </a:lnTo>
                  <a:lnTo>
                    <a:pt x="699" y="72946"/>
                  </a:lnTo>
                  <a:lnTo>
                    <a:pt x="0" y="71746"/>
                  </a:lnTo>
                  <a:lnTo>
                    <a:pt x="381" y="70100"/>
                  </a:lnTo>
                  <a:lnTo>
                    <a:pt x="7078" y="61374"/>
                  </a:lnTo>
                  <a:lnTo>
                    <a:pt x="42750" y="42411"/>
                  </a:lnTo>
                  <a:lnTo>
                    <a:pt x="80011" y="20603"/>
                  </a:lnTo>
                  <a:lnTo>
                    <a:pt x="114435" y="8793"/>
                  </a:lnTo>
                  <a:lnTo>
                    <a:pt x="141680" y="0"/>
                  </a:lnTo>
                  <a:lnTo>
                    <a:pt x="178105" y="3752"/>
                  </a:lnTo>
                  <a:lnTo>
                    <a:pt x="186474" y="7174"/>
                  </a:lnTo>
                  <a:lnTo>
                    <a:pt x="214718" y="31809"/>
                  </a:lnTo>
                  <a:lnTo>
                    <a:pt x="242316" y="66840"/>
                  </a:lnTo>
                  <a:lnTo>
                    <a:pt x="268848" y="100730"/>
                  </a:lnTo>
                  <a:lnTo>
                    <a:pt x="278004" y="10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>
              <a:extLst>
                <a:ext uri="{FF2B5EF4-FFF2-40B4-BE49-F238E27FC236}">
                  <a16:creationId xmlns:a16="http://schemas.microsoft.com/office/drawing/2014/main" id="{4F3C797E-1D7B-494E-B5E5-7CD547CD236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04795" y="2699325"/>
              <a:ext cx="437326" cy="172968"/>
            </a:xfrm>
            <a:custGeom>
              <a:avLst/>
              <a:gdLst/>
              <a:ahLst/>
              <a:cxnLst/>
              <a:rect l="0" t="0" r="0" b="0"/>
              <a:pathLst>
                <a:path w="437326" h="172968">
                  <a:moveTo>
                    <a:pt x="10605" y="104835"/>
                  </a:moveTo>
                  <a:lnTo>
                    <a:pt x="10605" y="104835"/>
                  </a:lnTo>
                  <a:lnTo>
                    <a:pt x="0" y="104835"/>
                  </a:lnTo>
                  <a:lnTo>
                    <a:pt x="147" y="105681"/>
                  </a:lnTo>
                  <a:lnTo>
                    <a:pt x="36262" y="126090"/>
                  </a:lnTo>
                  <a:lnTo>
                    <a:pt x="58633" y="141364"/>
                  </a:lnTo>
                  <a:lnTo>
                    <a:pt x="94729" y="155428"/>
                  </a:lnTo>
                  <a:lnTo>
                    <a:pt x="132566" y="168308"/>
                  </a:lnTo>
                  <a:lnTo>
                    <a:pt x="163598" y="172967"/>
                  </a:lnTo>
                  <a:lnTo>
                    <a:pt x="169759" y="170958"/>
                  </a:lnTo>
                  <a:lnTo>
                    <a:pt x="180613" y="162769"/>
                  </a:lnTo>
                  <a:lnTo>
                    <a:pt x="183531" y="157959"/>
                  </a:lnTo>
                  <a:lnTo>
                    <a:pt x="185173" y="148233"/>
                  </a:lnTo>
                  <a:lnTo>
                    <a:pt x="184712" y="139363"/>
                  </a:lnTo>
                  <a:lnTo>
                    <a:pt x="170409" y="104774"/>
                  </a:lnTo>
                  <a:lnTo>
                    <a:pt x="160683" y="89577"/>
                  </a:lnTo>
                  <a:lnTo>
                    <a:pt x="146272" y="69271"/>
                  </a:lnTo>
                  <a:lnTo>
                    <a:pt x="134353" y="38042"/>
                  </a:lnTo>
                  <a:lnTo>
                    <a:pt x="133745" y="34906"/>
                  </a:lnTo>
                  <a:lnTo>
                    <a:pt x="134185" y="31969"/>
                  </a:lnTo>
                  <a:lnTo>
                    <a:pt x="136931" y="26448"/>
                  </a:lnTo>
                  <a:lnTo>
                    <a:pt x="143239" y="18580"/>
                  </a:lnTo>
                  <a:lnTo>
                    <a:pt x="150269" y="15699"/>
                  </a:lnTo>
                  <a:lnTo>
                    <a:pt x="168579" y="13850"/>
                  </a:lnTo>
                  <a:lnTo>
                    <a:pt x="205169" y="19996"/>
                  </a:lnTo>
                  <a:lnTo>
                    <a:pt x="215894" y="25078"/>
                  </a:lnTo>
                  <a:lnTo>
                    <a:pt x="250559" y="43563"/>
                  </a:lnTo>
                  <a:lnTo>
                    <a:pt x="271870" y="55687"/>
                  </a:lnTo>
                  <a:lnTo>
                    <a:pt x="284514" y="58814"/>
                  </a:lnTo>
                  <a:lnTo>
                    <a:pt x="292182" y="59104"/>
                  </a:lnTo>
                  <a:lnTo>
                    <a:pt x="293385" y="33470"/>
                  </a:lnTo>
                  <a:lnTo>
                    <a:pt x="307982" y="7498"/>
                  </a:lnTo>
                  <a:lnTo>
                    <a:pt x="310457" y="4384"/>
                  </a:lnTo>
                  <a:lnTo>
                    <a:pt x="317722" y="924"/>
                  </a:lnTo>
                  <a:lnTo>
                    <a:pt x="322030" y="0"/>
                  </a:lnTo>
                  <a:lnTo>
                    <a:pt x="325748" y="232"/>
                  </a:lnTo>
                  <a:lnTo>
                    <a:pt x="332138" y="2747"/>
                  </a:lnTo>
                  <a:lnTo>
                    <a:pt x="369138" y="33286"/>
                  </a:lnTo>
                  <a:lnTo>
                    <a:pt x="393438" y="65897"/>
                  </a:lnTo>
                  <a:lnTo>
                    <a:pt x="418401" y="101095"/>
                  </a:lnTo>
                  <a:lnTo>
                    <a:pt x="437325" y="135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>
              <a:extLst>
                <a:ext uri="{FF2B5EF4-FFF2-40B4-BE49-F238E27FC236}">
                  <a16:creationId xmlns:a16="http://schemas.microsoft.com/office/drawing/2014/main" id="{54378DAD-F825-41AD-B081-8F350931F51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31480" y="2849880"/>
              <a:ext cx="1607821" cy="2042161"/>
            </a:xfrm>
            <a:custGeom>
              <a:avLst/>
              <a:gdLst/>
              <a:ahLst/>
              <a:cxnLst/>
              <a:rect l="0" t="0" r="0" b="0"/>
              <a:pathLst>
                <a:path w="1607821" h="2042161">
                  <a:moveTo>
                    <a:pt x="1607820" y="0"/>
                  </a:moveTo>
                  <a:lnTo>
                    <a:pt x="1607820" y="0"/>
                  </a:lnTo>
                  <a:lnTo>
                    <a:pt x="1607820" y="32094"/>
                  </a:lnTo>
                  <a:lnTo>
                    <a:pt x="1606974" y="65484"/>
                  </a:lnTo>
                  <a:lnTo>
                    <a:pt x="1600889" y="103035"/>
                  </a:lnTo>
                  <a:lnTo>
                    <a:pt x="1593169" y="131306"/>
                  </a:lnTo>
                  <a:lnTo>
                    <a:pt x="1579577" y="160805"/>
                  </a:lnTo>
                  <a:lnTo>
                    <a:pt x="1561401" y="190849"/>
                  </a:lnTo>
                  <a:lnTo>
                    <a:pt x="1539211" y="221135"/>
                  </a:lnTo>
                  <a:lnTo>
                    <a:pt x="1512982" y="253787"/>
                  </a:lnTo>
                  <a:lnTo>
                    <a:pt x="1483542" y="288901"/>
                  </a:lnTo>
                  <a:lnTo>
                    <a:pt x="1467394" y="307747"/>
                  </a:lnTo>
                  <a:lnTo>
                    <a:pt x="1450704" y="327085"/>
                  </a:lnTo>
                  <a:lnTo>
                    <a:pt x="1431957" y="346750"/>
                  </a:lnTo>
                  <a:lnTo>
                    <a:pt x="1411838" y="366633"/>
                  </a:lnTo>
                  <a:lnTo>
                    <a:pt x="1390804" y="386662"/>
                  </a:lnTo>
                  <a:lnTo>
                    <a:pt x="1369162" y="407635"/>
                  </a:lnTo>
                  <a:lnTo>
                    <a:pt x="1347114" y="429237"/>
                  </a:lnTo>
                  <a:lnTo>
                    <a:pt x="1324798" y="451258"/>
                  </a:lnTo>
                  <a:lnTo>
                    <a:pt x="1300605" y="473559"/>
                  </a:lnTo>
                  <a:lnTo>
                    <a:pt x="1275164" y="496046"/>
                  </a:lnTo>
                  <a:lnTo>
                    <a:pt x="1248888" y="518657"/>
                  </a:lnTo>
                  <a:lnTo>
                    <a:pt x="1222060" y="541351"/>
                  </a:lnTo>
                  <a:lnTo>
                    <a:pt x="1194859" y="564101"/>
                  </a:lnTo>
                  <a:lnTo>
                    <a:pt x="1167413" y="586887"/>
                  </a:lnTo>
                  <a:lnTo>
                    <a:pt x="1138955" y="611392"/>
                  </a:lnTo>
                  <a:lnTo>
                    <a:pt x="1109822" y="637041"/>
                  </a:lnTo>
                  <a:lnTo>
                    <a:pt x="1080242" y="663454"/>
                  </a:lnTo>
                  <a:lnTo>
                    <a:pt x="1050362" y="691222"/>
                  </a:lnTo>
                  <a:lnTo>
                    <a:pt x="1020281" y="719895"/>
                  </a:lnTo>
                  <a:lnTo>
                    <a:pt x="990065" y="749170"/>
                  </a:lnTo>
                  <a:lnTo>
                    <a:pt x="958917" y="778847"/>
                  </a:lnTo>
                  <a:lnTo>
                    <a:pt x="927145" y="808791"/>
                  </a:lnTo>
                  <a:lnTo>
                    <a:pt x="894958" y="838914"/>
                  </a:lnTo>
                  <a:lnTo>
                    <a:pt x="861645" y="870849"/>
                  </a:lnTo>
                  <a:lnTo>
                    <a:pt x="827585" y="903993"/>
                  </a:lnTo>
                  <a:lnTo>
                    <a:pt x="793022" y="937942"/>
                  </a:lnTo>
                  <a:lnTo>
                    <a:pt x="758129" y="973275"/>
                  </a:lnTo>
                  <a:lnTo>
                    <a:pt x="723012" y="1009530"/>
                  </a:lnTo>
                  <a:lnTo>
                    <a:pt x="687748" y="1046400"/>
                  </a:lnTo>
                  <a:lnTo>
                    <a:pt x="652385" y="1085373"/>
                  </a:lnTo>
                  <a:lnTo>
                    <a:pt x="616956" y="1125749"/>
                  </a:lnTo>
                  <a:lnTo>
                    <a:pt x="581484" y="1167059"/>
                  </a:lnTo>
                  <a:lnTo>
                    <a:pt x="545136" y="1210686"/>
                  </a:lnTo>
                  <a:lnTo>
                    <a:pt x="508204" y="1255858"/>
                  </a:lnTo>
                  <a:lnTo>
                    <a:pt x="470884" y="1302058"/>
                  </a:lnTo>
                  <a:lnTo>
                    <a:pt x="432455" y="1352332"/>
                  </a:lnTo>
                  <a:lnTo>
                    <a:pt x="393290" y="1405322"/>
                  </a:lnTo>
                  <a:lnTo>
                    <a:pt x="353633" y="1460121"/>
                  </a:lnTo>
                  <a:lnTo>
                    <a:pt x="313649" y="1518667"/>
                  </a:lnTo>
                  <a:lnTo>
                    <a:pt x="273446" y="1579712"/>
                  </a:lnTo>
                  <a:lnTo>
                    <a:pt x="233098" y="1642421"/>
                  </a:lnTo>
                  <a:lnTo>
                    <a:pt x="196038" y="1702008"/>
                  </a:lnTo>
                  <a:lnTo>
                    <a:pt x="161173" y="1759512"/>
                  </a:lnTo>
                  <a:lnTo>
                    <a:pt x="127768" y="1815627"/>
                  </a:lnTo>
                  <a:lnTo>
                    <a:pt x="98725" y="1865738"/>
                  </a:lnTo>
                  <a:lnTo>
                    <a:pt x="0" y="2042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4" grpId="0"/>
      <p:bldP spid="19465" grpId="0"/>
      <p:bldP spid="19466" grpId="0"/>
      <p:bldP spid="19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B3ABC-1810-4F42-B722-97E66BD003AC}"/>
              </a:ext>
            </a:extLst>
          </p:cNvPr>
          <p:cNvSpPr/>
          <p:nvPr/>
        </p:nvSpPr>
        <p:spPr>
          <a:xfrm>
            <a:off x="-28353" y="-36771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11" descr="4 boxes to 4 boxes">
            <a:extLst>
              <a:ext uri="{FF2B5EF4-FFF2-40B4-BE49-F238E27FC236}">
                <a16:creationId xmlns:a16="http://schemas.microsoft.com/office/drawing/2014/main" id="{C70C48E5-3E40-426D-ACBD-3AB7C775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7" y="1066800"/>
            <a:ext cx="67008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2">
            <a:extLst>
              <a:ext uri="{FF2B5EF4-FFF2-40B4-BE49-F238E27FC236}">
                <a16:creationId xmlns:a16="http://schemas.microsoft.com/office/drawing/2014/main" id="{B61D09A2-F6B7-42CA-A7A3-D25858F5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1339850"/>
            <a:ext cx="1511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A0C00"/>
                </a:solidFill>
              </a:rPr>
              <a:t>Political</a:t>
            </a:r>
            <a:br>
              <a:rPr lang="en-US" altLang="en-US" sz="1600" b="1">
                <a:solidFill>
                  <a:srgbClr val="CA0C00"/>
                </a:solidFill>
              </a:rPr>
            </a:br>
            <a:r>
              <a:rPr lang="en-US" altLang="en-US" sz="1600" b="1">
                <a:solidFill>
                  <a:srgbClr val="CA0C00"/>
                </a:solidFill>
              </a:rPr>
              <a:t>Issues</a:t>
            </a:r>
          </a:p>
        </p:txBody>
      </p:sp>
      <p:sp>
        <p:nvSpPr>
          <p:cNvPr id="19460" name="Rectangle 13">
            <a:extLst>
              <a:ext uri="{FF2B5EF4-FFF2-40B4-BE49-F238E27FC236}">
                <a16:creationId xmlns:a16="http://schemas.microsoft.com/office/drawing/2014/main" id="{829CBA9D-EE1A-4018-A4E7-EA9ADE1C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066800"/>
            <a:ext cx="441960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653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/>
              <a:t>Government affects business operations</a:t>
            </a:r>
          </a:p>
          <a:p>
            <a:pPr lvl="1" eaLnBrk="1" hangingPunct="1">
              <a:buClr>
                <a:srgbClr val="008000"/>
              </a:buClr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Paid leave (4 weeks for illness, baby, care)</a:t>
            </a:r>
          </a:p>
          <a:p>
            <a:pPr lvl="1" eaLnBrk="1" hangingPunct="1">
              <a:buClr>
                <a:srgbClr val="008000"/>
              </a:buClr>
              <a:buFontTx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Eliminate Gas and Oil</a:t>
            </a:r>
          </a:p>
          <a:p>
            <a:pPr lvl="1" eaLnBrk="1" hangingPunct="1">
              <a:buClr>
                <a:srgbClr val="008000"/>
              </a:buClr>
              <a:buFontTx/>
              <a:buChar char="•"/>
            </a:pPr>
            <a:r>
              <a:rPr lang="en-US" altLang="en-US" sz="1400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Covid</a:t>
            </a: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Regulations, </a:t>
            </a:r>
            <a:r>
              <a:rPr lang="en-US" altLang="en-US" sz="1400" dirty="0"/>
              <a:t>Marijuana legalization</a:t>
            </a:r>
          </a:p>
          <a:p>
            <a:pPr lvl="1" eaLnBrk="1" hangingPunct="1">
              <a:buClr>
                <a:srgbClr val="008000"/>
              </a:buClr>
              <a:buFontTx/>
              <a:buChar char="•"/>
            </a:pPr>
            <a:endParaRPr lang="en-US" altLang="en-US" sz="14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500" b="1" dirty="0"/>
          </a:p>
          <a:p>
            <a:pPr eaLnBrk="1" hangingPunct="1"/>
            <a:endParaRPr lang="en-US" altLang="en-US" sz="1500" b="1" dirty="0"/>
          </a:p>
        </p:txBody>
      </p:sp>
      <p:sp>
        <p:nvSpPr>
          <p:cNvPr id="27653" name="Rectangle 14">
            <a:extLst>
              <a:ext uri="{FF2B5EF4-FFF2-40B4-BE49-F238E27FC236}">
                <a16:creationId xmlns:a16="http://schemas.microsoft.com/office/drawing/2014/main" id="{564BCABE-4AE0-4558-B3D4-1C72E96A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2444750"/>
            <a:ext cx="1498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8000"/>
                </a:solidFill>
              </a:rPr>
              <a:t>Economic</a:t>
            </a:r>
            <a:br>
              <a:rPr lang="en-US" altLang="en-US" sz="1600" b="1">
                <a:solidFill>
                  <a:srgbClr val="008000"/>
                </a:solidFill>
              </a:rPr>
            </a:br>
            <a:r>
              <a:rPr lang="en-US" altLang="en-US" sz="1600" b="1">
                <a:solidFill>
                  <a:srgbClr val="008000"/>
                </a:solidFill>
              </a:rPr>
              <a:t>Issues</a:t>
            </a:r>
          </a:p>
        </p:txBody>
      </p:sp>
      <p:sp>
        <p:nvSpPr>
          <p:cNvPr id="27654" name="Rectangle 15">
            <a:extLst>
              <a:ext uri="{FF2B5EF4-FFF2-40B4-BE49-F238E27FC236}">
                <a16:creationId xmlns:a16="http://schemas.microsoft.com/office/drawing/2014/main" id="{6C09A650-DEC5-4230-8BA0-52D3F561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3524250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113165"/>
                </a:solidFill>
              </a:rPr>
              <a:t>Socio-Cultural Factors</a:t>
            </a:r>
          </a:p>
        </p:txBody>
      </p:sp>
      <p:sp>
        <p:nvSpPr>
          <p:cNvPr id="27655" name="Rectangle 16">
            <a:extLst>
              <a:ext uri="{FF2B5EF4-FFF2-40B4-BE49-F238E27FC236}">
                <a16:creationId xmlns:a16="http://schemas.microsoft.com/office/drawing/2014/main" id="{A427757A-E7A2-4C2E-A852-F65B23436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4705350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AA61C"/>
                </a:solidFill>
              </a:rPr>
              <a:t>Technology</a:t>
            </a:r>
          </a:p>
        </p:txBody>
      </p:sp>
      <p:sp>
        <p:nvSpPr>
          <p:cNvPr id="19464" name="Rectangle 17">
            <a:extLst>
              <a:ext uri="{FF2B5EF4-FFF2-40B4-BE49-F238E27FC236}">
                <a16:creationId xmlns:a16="http://schemas.microsoft.com/office/drawing/2014/main" id="{D4265196-4517-4294-9792-BB95DBCC2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05742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500" dirty="0"/>
              <a:t>Unemployment</a:t>
            </a:r>
          </a:p>
          <a:p>
            <a:pPr eaLnBrk="1" hangingPunct="1">
              <a:buFontTx/>
              <a:buChar char="•"/>
            </a:pPr>
            <a:r>
              <a:rPr lang="en-US" altLang="en-US" sz="1500" dirty="0"/>
              <a:t>Business closures</a:t>
            </a:r>
          </a:p>
          <a:p>
            <a:pPr eaLnBrk="1" hangingPunct="1">
              <a:buFontTx/>
              <a:buChar char="•"/>
            </a:pPr>
            <a:r>
              <a:rPr lang="en-US" altLang="en-US" sz="1500" dirty="0"/>
              <a:t>Increased Minimum wages across states</a:t>
            </a:r>
          </a:p>
          <a:p>
            <a:pPr eaLnBrk="1" hangingPunct="1">
              <a:buFontTx/>
              <a:buChar char="•"/>
            </a:pPr>
            <a:r>
              <a:rPr lang="en-US" altLang="en-US" sz="1500" dirty="0"/>
              <a:t>Increased pricing, Supply Chain Issues</a:t>
            </a:r>
          </a:p>
        </p:txBody>
      </p:sp>
      <p:sp>
        <p:nvSpPr>
          <p:cNvPr id="19466" name="Rectangle 20">
            <a:extLst>
              <a:ext uri="{FF2B5EF4-FFF2-40B4-BE49-F238E27FC236}">
                <a16:creationId xmlns:a16="http://schemas.microsoft.com/office/drawing/2014/main" id="{08D95439-8A0D-4B80-83B5-F850E5F7B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52800"/>
            <a:ext cx="472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500" dirty="0"/>
              <a:t>Great Resignation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500" dirty="0"/>
              <a:t>Racial Issues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500" dirty="0"/>
              <a:t>Health and Safety issues at work</a:t>
            </a:r>
            <a:br>
              <a:rPr lang="en-US" altLang="en-US" sz="1500" dirty="0"/>
            </a:br>
            <a:r>
              <a:rPr lang="en-US" altLang="en-US" sz="1500" dirty="0"/>
              <a:t>Employee Satisfaction at work/ Work from home</a:t>
            </a:r>
          </a:p>
        </p:txBody>
      </p:sp>
      <p:sp>
        <p:nvSpPr>
          <p:cNvPr id="19467" name="Rectangle 21">
            <a:extLst>
              <a:ext uri="{FF2B5EF4-FFF2-40B4-BE49-F238E27FC236}">
                <a16:creationId xmlns:a16="http://schemas.microsoft.com/office/drawing/2014/main" id="{FFCA3520-047D-4E57-9BB2-8D70BF06B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572000"/>
            <a:ext cx="5029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500" dirty="0"/>
              <a:t>Adapting to Technology – Everyone wants &amp; uses it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500" dirty="0"/>
              <a:t>Big Tech Companies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500" dirty="0"/>
              <a:t>Example: Electric Cars and charging stations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500" dirty="0"/>
              <a:t>Shipping needs to change (Amazon)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500" dirty="0"/>
          </a:p>
        </p:txBody>
      </p:sp>
      <p:sp>
        <p:nvSpPr>
          <p:cNvPr id="27660" name="Rectangle 23">
            <a:extLst>
              <a:ext uri="{FF2B5EF4-FFF2-40B4-BE49-F238E27FC236}">
                <a16:creationId xmlns:a16="http://schemas.microsoft.com/office/drawing/2014/main" id="{D8911130-1CD3-40FC-97DE-D3B9FC34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65" y="3302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F15A2C"/>
                </a:solidFill>
              </a:rPr>
              <a:t>What are current Issues?</a:t>
            </a:r>
          </a:p>
        </p:txBody>
      </p:sp>
    </p:spTree>
    <p:extLst>
      <p:ext uri="{BB962C8B-B14F-4D97-AF65-F5344CB8AC3E}">
        <p14:creationId xmlns:p14="http://schemas.microsoft.com/office/powerpoint/2010/main" val="2009324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4" grpId="0"/>
      <p:bldP spid="19466" grpId="0"/>
      <p:bldP spid="194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6ADFBF-15C6-469E-8A8A-A8010AD7E58E}"/>
              </a:ext>
            </a:extLst>
          </p:cNvPr>
          <p:cNvSpPr/>
          <p:nvPr/>
        </p:nvSpPr>
        <p:spPr>
          <a:xfrm>
            <a:off x="0" y="38100"/>
            <a:ext cx="9144000" cy="678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D5BB3560-C161-4BAC-B639-4472707301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2971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C9DC-CBA2-42CB-A5E2-EBF8FA001AD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960437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Opportunities:</a:t>
            </a:r>
          </a:p>
          <a:p>
            <a:r>
              <a:rPr lang="en-US" sz="2800" dirty="0"/>
              <a:t>Sales expansion in untapped Market – China biggest opportunity</a:t>
            </a:r>
          </a:p>
          <a:p>
            <a:r>
              <a:rPr lang="en-US" sz="2800" dirty="0"/>
              <a:t>Less Expensive Car</a:t>
            </a:r>
          </a:p>
          <a:p>
            <a:r>
              <a:rPr lang="en-US" sz="2800" dirty="0"/>
              <a:t>Bringing battery production technology in-house</a:t>
            </a:r>
          </a:p>
          <a:p>
            <a:r>
              <a:rPr lang="en-US" sz="2800" dirty="0"/>
              <a:t>Introduction </a:t>
            </a:r>
            <a:r>
              <a:rPr lang="en-US" sz="2800"/>
              <a:t>of pick-up </a:t>
            </a:r>
            <a:r>
              <a:rPr lang="en-US" sz="2800" dirty="0"/>
              <a:t>truck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589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6B5429-77DD-4A86-9D0E-25C1550B6579}"/>
              </a:ext>
            </a:extLst>
          </p:cNvPr>
          <p:cNvSpPr/>
          <p:nvPr/>
        </p:nvSpPr>
        <p:spPr>
          <a:xfrm>
            <a:off x="0" y="-17443"/>
            <a:ext cx="9144000" cy="678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elf-Driving Cars Are Still a Concern for Pedestrians">
            <a:extLst>
              <a:ext uri="{FF2B5EF4-FFF2-40B4-BE49-F238E27FC236}">
                <a16:creationId xmlns:a16="http://schemas.microsoft.com/office/drawing/2014/main" id="{4E0B0BDF-9155-465D-AA73-EB075361E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r="3712" b="12497"/>
          <a:stretch/>
        </p:blipFill>
        <p:spPr bwMode="auto">
          <a:xfrm>
            <a:off x="4038600" y="3055344"/>
            <a:ext cx="4800600" cy="32004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D5BB3560-C161-4BAC-B639-4472707301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5257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TESLA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C9DC-CBA2-42CB-A5E2-EBF8FA001AD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265237"/>
            <a:ext cx="8153400" cy="5287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Product Liability Claims</a:t>
            </a:r>
          </a:p>
          <a:p>
            <a:r>
              <a:rPr lang="en-US" sz="2800" dirty="0"/>
              <a:t>Self-Driving Cars Are a Concern for Pedestrians</a:t>
            </a:r>
          </a:p>
          <a:p>
            <a:r>
              <a:rPr lang="en-US" sz="2800" dirty="0"/>
              <a:t>Dependent on Consumer Acceptance of Electric </a:t>
            </a:r>
            <a:br>
              <a:rPr lang="en-US" sz="2800" dirty="0"/>
            </a:br>
            <a:r>
              <a:rPr lang="en-US" sz="2800" dirty="0"/>
              <a:t>Vehicles</a:t>
            </a:r>
          </a:p>
          <a:p>
            <a:r>
              <a:rPr lang="en-US" sz="2800" dirty="0"/>
              <a:t>Extensive </a:t>
            </a:r>
            <a:br>
              <a:rPr lang="en-US" sz="2800" dirty="0"/>
            </a:br>
            <a:r>
              <a:rPr lang="en-US" sz="2800" dirty="0"/>
              <a:t>Competition </a:t>
            </a:r>
            <a:br>
              <a:rPr lang="en-US" sz="2800" dirty="0"/>
            </a:br>
            <a:r>
              <a:rPr lang="en-US" sz="2000" dirty="0"/>
              <a:t>(at lower prices)</a:t>
            </a:r>
            <a:endParaRPr lang="en-US" sz="2800" dirty="0"/>
          </a:p>
          <a:p>
            <a:r>
              <a:rPr lang="en-US" sz="2800" dirty="0"/>
              <a:t>Product Defects</a:t>
            </a:r>
          </a:p>
          <a:p>
            <a:r>
              <a:rPr lang="en-US" sz="2800" dirty="0"/>
              <a:t>Lack of </a:t>
            </a:r>
            <a:br>
              <a:rPr lang="en-US" sz="2800" dirty="0"/>
            </a:br>
            <a:r>
              <a:rPr lang="en-US" sz="2800" dirty="0"/>
              <a:t>Regulations </a:t>
            </a:r>
            <a:br>
              <a:rPr lang="en-US" sz="2800" dirty="0"/>
            </a:br>
            <a:r>
              <a:rPr lang="en-US" sz="2800" dirty="0"/>
              <a:t>for Self Driving</a:t>
            </a:r>
          </a:p>
          <a:p>
            <a:endParaRPr lang="en-US" sz="2800" dirty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9766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D91D6-9CF6-4818-A264-2834CCE2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Impact of Bad Press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B05A2-DA82-46E4-B309-D3DDB7616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3" t="34125" r="45217" b="11425"/>
          <a:stretch/>
        </p:blipFill>
        <p:spPr>
          <a:xfrm>
            <a:off x="1066800" y="2339660"/>
            <a:ext cx="5791200" cy="43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98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392670B">
            <a:extLst>
              <a:ext uri="{FF2B5EF4-FFF2-40B4-BE49-F238E27FC236}">
                <a16:creationId xmlns:a16="http://schemas.microsoft.com/office/drawing/2014/main" id="{B69A2381-8D38-455D-A98F-6CC5CDB5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99"/>
          <a:stretch>
            <a:fillRect/>
          </a:stretch>
        </p:blipFill>
        <p:spPr bwMode="auto">
          <a:xfrm>
            <a:off x="533400" y="-2273300"/>
            <a:ext cx="5413375" cy="877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997D5-C578-42F6-AF4B-1B979CB7046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81000"/>
          <a:ext cx="2743200" cy="6138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471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66"/>
                          </a:solidFill>
                        </a:rPr>
                        <a:t>Strengths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71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66"/>
                          </a:solidFill>
                        </a:rPr>
                        <a:t>Weaknesses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71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66"/>
                          </a:solidFill>
                        </a:rPr>
                        <a:t>Opportunities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71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66"/>
                          </a:solidFill>
                        </a:rPr>
                        <a:t>Threats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6 boxes from 1">
            <a:extLst>
              <a:ext uri="{FF2B5EF4-FFF2-40B4-BE49-F238E27FC236}">
                <a16:creationId xmlns:a16="http://schemas.microsoft.com/office/drawing/2014/main" id="{031E7EAB-FAF0-4ED6-8127-2FC2C6A5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25938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5">
            <a:extLst>
              <a:ext uri="{FF2B5EF4-FFF2-40B4-BE49-F238E27FC236}">
                <a16:creationId xmlns:a16="http://schemas.microsoft.com/office/drawing/2014/main" id="{0EAE3A01-90DC-4A2D-B12A-3B49D02D1C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54000" y="3429000"/>
            <a:ext cx="190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Elements </a:t>
            </a:r>
            <a:br>
              <a:rPr lang="en-US" altLang="en-US" b="1"/>
            </a:br>
            <a:r>
              <a:rPr lang="en-US" altLang="en-US" b="1"/>
              <a:t>of a</a:t>
            </a:r>
            <a:br>
              <a:rPr lang="en-US" altLang="en-US" b="1"/>
            </a:br>
            <a:r>
              <a:rPr lang="en-US" altLang="en-US" b="1"/>
              <a:t>Marketing Plan</a:t>
            </a:r>
          </a:p>
        </p:txBody>
      </p:sp>
      <p:sp>
        <p:nvSpPr>
          <p:cNvPr id="31748" name="Rectangle 16">
            <a:extLst>
              <a:ext uri="{FF2B5EF4-FFF2-40B4-BE49-F238E27FC236}">
                <a16:creationId xmlns:a16="http://schemas.microsoft.com/office/drawing/2014/main" id="{C8E7EBDC-4A77-4B5F-A63B-CF96AF2109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1752600"/>
            <a:ext cx="1771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Executive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1749" name="Rectangle 17">
            <a:extLst>
              <a:ext uri="{FF2B5EF4-FFF2-40B4-BE49-F238E27FC236}">
                <a16:creationId xmlns:a16="http://schemas.microsoft.com/office/drawing/2014/main" id="{34305747-B64C-416A-99D6-D9753C37B8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2571750"/>
            <a:ext cx="974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Situation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31750" name="Rectangle 18">
            <a:extLst>
              <a:ext uri="{FF2B5EF4-FFF2-40B4-BE49-F238E27FC236}">
                <a16:creationId xmlns:a16="http://schemas.microsoft.com/office/drawing/2014/main" id="{DFD953B8-0017-4BCC-AB66-BD7EE4ED78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3492500"/>
            <a:ext cx="113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1751" name="Rectangle 19">
            <a:extLst>
              <a:ext uri="{FF2B5EF4-FFF2-40B4-BE49-F238E27FC236}">
                <a16:creationId xmlns:a16="http://schemas.microsoft.com/office/drawing/2014/main" id="{5A229381-D434-477C-A88F-D4E752C0797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4146550"/>
            <a:ext cx="1098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Marketing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31752" name="Rectangle 20">
            <a:extLst>
              <a:ext uri="{FF2B5EF4-FFF2-40B4-BE49-F238E27FC236}">
                <a16:creationId xmlns:a16="http://schemas.microsoft.com/office/drawing/2014/main" id="{88B59364-CCDC-4E69-9C0C-58EDF84F4B8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5054600"/>
            <a:ext cx="157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31753" name="Rectangle 21">
            <a:extLst>
              <a:ext uri="{FF2B5EF4-FFF2-40B4-BE49-F238E27FC236}">
                <a16:creationId xmlns:a16="http://schemas.microsoft.com/office/drawing/2014/main" id="{C311213A-7958-43F5-8C0B-D1A6F9158B6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5727700"/>
            <a:ext cx="1235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Evaluation </a:t>
            </a:r>
            <a:br>
              <a:rPr lang="en-US" altLang="en-US" sz="1600">
                <a:solidFill>
                  <a:schemeClr val="bg1"/>
                </a:solidFill>
              </a:rPr>
            </a:br>
            <a:r>
              <a:rPr lang="en-US" altLang="en-US" sz="1600">
                <a:solidFill>
                  <a:schemeClr val="bg1"/>
                </a:solidFill>
              </a:rPr>
              <a:t>and Control</a:t>
            </a:r>
          </a:p>
        </p:txBody>
      </p:sp>
      <p:sp>
        <p:nvSpPr>
          <p:cNvPr id="30734" name="Rectangle 29">
            <a:extLst>
              <a:ext uri="{FF2B5EF4-FFF2-40B4-BE49-F238E27FC236}">
                <a16:creationId xmlns:a16="http://schemas.microsoft.com/office/drawing/2014/main" id="{CDD1020A-DFB0-4576-8CDB-B3B9E968C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219200"/>
            <a:ext cx="670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ea typeface="+mj-ea"/>
                <a:cs typeface="Times New Roman" pitchFamily="18" charset="0"/>
              </a:rPr>
              <a:t>Six Elements of a Marketing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001137-B185-4551-82B5-3D6DDE5D35D9}"/>
              </a:ext>
            </a:extLst>
          </p:cNvPr>
          <p:cNvSpPr/>
          <p:nvPr/>
        </p:nvSpPr>
        <p:spPr>
          <a:xfrm>
            <a:off x="5432425" y="255905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Your SWOT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CE195B-D826-461E-A8E1-337060663E0A}"/>
              </a:ext>
            </a:extLst>
          </p:cNvPr>
          <p:cNvSpPr/>
          <p:nvPr/>
        </p:nvSpPr>
        <p:spPr>
          <a:xfrm>
            <a:off x="5435600" y="334010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Single goal of </a:t>
            </a:r>
            <a:r>
              <a:rPr lang="en-US"/>
              <a:t>what to </a:t>
            </a:r>
            <a:r>
              <a:rPr lang="en-US" dirty="0"/>
              <a:t>do as a company (based on swot)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7F4019-40B2-228C-909B-6CA191A6D14A}"/>
                  </a:ext>
                </a:extLst>
              </p14:cNvPr>
              <p14:cNvContentPartPr/>
              <p14:nvPr/>
            </p14:nvContentPartPr>
            <p14:xfrm>
              <a:off x="5448240" y="3177360"/>
              <a:ext cx="1165680" cy="152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7F4019-40B2-228C-909B-6CA191A6D1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8880" y="3168000"/>
                <a:ext cx="1184400" cy="154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CE06-2E1F-420B-AE18-71F5019C4D9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066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Increasing Sales using a SMART Goal?</a:t>
            </a:r>
          </a:p>
          <a:p>
            <a:endParaRPr lang="en-US" altLang="en-US" dirty="0"/>
          </a:p>
        </p:txBody>
      </p:sp>
      <p:pic>
        <p:nvPicPr>
          <p:cNvPr id="33795" name="Picture 2" descr="http://thumb1.shutterstock.com/display_pic_with_logo/1744217/211771828/stock-vector-smart-objective-211771828.jpg">
            <a:extLst>
              <a:ext uri="{FF2B5EF4-FFF2-40B4-BE49-F238E27FC236}">
                <a16:creationId xmlns:a16="http://schemas.microsoft.com/office/drawing/2014/main" id="{EB279141-413E-4F73-BC8B-63F1D46D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477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4F52F-8C8E-4F8B-9415-348CE36DEBDC}"/>
              </a:ext>
            </a:extLst>
          </p:cNvPr>
          <p:cNvSpPr/>
          <p:nvPr/>
        </p:nvSpPr>
        <p:spPr>
          <a:xfrm>
            <a:off x="2819400" y="2312988"/>
            <a:ext cx="4191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Specific - Single focus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81C00-48F2-4A9A-B3BD-7F090737D5B0}"/>
              </a:ext>
            </a:extLst>
          </p:cNvPr>
          <p:cNvSpPr/>
          <p:nvPr/>
        </p:nvSpPr>
        <p:spPr>
          <a:xfrm>
            <a:off x="3124200" y="3151188"/>
            <a:ext cx="4191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Measurable – something to show you succeeded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FCE99C-D8F0-4273-9530-B62F1562B371}"/>
              </a:ext>
            </a:extLst>
          </p:cNvPr>
          <p:cNvSpPr/>
          <p:nvPr/>
        </p:nvSpPr>
        <p:spPr>
          <a:xfrm>
            <a:off x="2667000" y="3962400"/>
            <a:ext cx="4724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Achievable – What things you do to get there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A72502-C8E0-4FE9-BEAF-BF63DB2E7548}"/>
              </a:ext>
            </a:extLst>
          </p:cNvPr>
          <p:cNvSpPr/>
          <p:nvPr/>
        </p:nvSpPr>
        <p:spPr>
          <a:xfrm>
            <a:off x="3276600" y="4800600"/>
            <a:ext cx="3886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Realistic – are you able to get there enough finances, resources,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197A9A-000F-4811-A092-DE98DDB69DF6}"/>
              </a:ext>
            </a:extLst>
          </p:cNvPr>
          <p:cNvSpPr/>
          <p:nvPr/>
        </p:nvSpPr>
        <p:spPr>
          <a:xfrm>
            <a:off x="2819400" y="5638800"/>
            <a:ext cx="4191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Timely - By what time frame</a:t>
            </a:r>
          </a:p>
        </p:txBody>
      </p:sp>
      <p:sp>
        <p:nvSpPr>
          <p:cNvPr id="33792" name="SMARTInkShape-37">
            <a:extLst>
              <a:ext uri="{FF2B5EF4-FFF2-40B4-BE49-F238E27FC236}">
                <a16:creationId xmlns:a16="http://schemas.microsoft.com/office/drawing/2014/main" id="{A30A4913-EDB0-442C-9121-B04D1117EC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83498" y="3094202"/>
            <a:ext cx="1101602" cy="759934"/>
          </a:xfrm>
          <a:custGeom>
            <a:avLst/>
            <a:gdLst/>
            <a:ahLst/>
            <a:cxnLst/>
            <a:rect l="0" t="0" r="0" b="0"/>
            <a:pathLst>
              <a:path w="1101602" h="759934">
                <a:moveTo>
                  <a:pt x="981622" y="60478"/>
                </a:moveTo>
                <a:lnTo>
                  <a:pt x="981622" y="60478"/>
                </a:lnTo>
                <a:lnTo>
                  <a:pt x="948697" y="46634"/>
                </a:lnTo>
                <a:lnTo>
                  <a:pt x="912057" y="29270"/>
                </a:lnTo>
                <a:lnTo>
                  <a:pt x="877755" y="16800"/>
                </a:lnTo>
                <a:lnTo>
                  <a:pt x="849099" y="10586"/>
                </a:lnTo>
                <a:lnTo>
                  <a:pt x="816607" y="5001"/>
                </a:lnTo>
                <a:lnTo>
                  <a:pt x="782411" y="1955"/>
                </a:lnTo>
                <a:lnTo>
                  <a:pt x="746610" y="602"/>
                </a:lnTo>
                <a:lnTo>
                  <a:pt x="727581" y="240"/>
                </a:lnTo>
                <a:lnTo>
                  <a:pt x="708121" y="0"/>
                </a:lnTo>
                <a:lnTo>
                  <a:pt x="688375" y="686"/>
                </a:lnTo>
                <a:lnTo>
                  <a:pt x="668437" y="1990"/>
                </a:lnTo>
                <a:lnTo>
                  <a:pt x="648372" y="3706"/>
                </a:lnTo>
                <a:lnTo>
                  <a:pt x="627376" y="6543"/>
                </a:lnTo>
                <a:lnTo>
                  <a:pt x="605758" y="10128"/>
                </a:lnTo>
                <a:lnTo>
                  <a:pt x="583726" y="14211"/>
                </a:lnTo>
                <a:lnTo>
                  <a:pt x="561418" y="18627"/>
                </a:lnTo>
                <a:lnTo>
                  <a:pt x="538926" y="23264"/>
                </a:lnTo>
                <a:lnTo>
                  <a:pt x="516311" y="28049"/>
                </a:lnTo>
                <a:lnTo>
                  <a:pt x="493615" y="33779"/>
                </a:lnTo>
                <a:lnTo>
                  <a:pt x="470864" y="40138"/>
                </a:lnTo>
                <a:lnTo>
                  <a:pt x="448077" y="46918"/>
                </a:lnTo>
                <a:lnTo>
                  <a:pt x="426112" y="53978"/>
                </a:lnTo>
                <a:lnTo>
                  <a:pt x="404695" y="61225"/>
                </a:lnTo>
                <a:lnTo>
                  <a:pt x="383644" y="68596"/>
                </a:lnTo>
                <a:lnTo>
                  <a:pt x="362836" y="76050"/>
                </a:lnTo>
                <a:lnTo>
                  <a:pt x="342192" y="83559"/>
                </a:lnTo>
                <a:lnTo>
                  <a:pt x="321655" y="91105"/>
                </a:lnTo>
                <a:lnTo>
                  <a:pt x="302038" y="100370"/>
                </a:lnTo>
                <a:lnTo>
                  <a:pt x="264436" y="121952"/>
                </a:lnTo>
                <a:lnTo>
                  <a:pt x="227968" y="143397"/>
                </a:lnTo>
                <a:lnTo>
                  <a:pt x="192851" y="165065"/>
                </a:lnTo>
                <a:lnTo>
                  <a:pt x="160311" y="188805"/>
                </a:lnTo>
                <a:lnTo>
                  <a:pt x="131172" y="215726"/>
                </a:lnTo>
                <a:lnTo>
                  <a:pt x="104958" y="243777"/>
                </a:lnTo>
                <a:lnTo>
                  <a:pt x="82018" y="270355"/>
                </a:lnTo>
                <a:lnTo>
                  <a:pt x="56018" y="296279"/>
                </a:lnTo>
                <a:lnTo>
                  <a:pt x="30916" y="322758"/>
                </a:lnTo>
                <a:lnTo>
                  <a:pt x="14114" y="351460"/>
                </a:lnTo>
                <a:lnTo>
                  <a:pt x="5519" y="378893"/>
                </a:lnTo>
                <a:lnTo>
                  <a:pt x="1698" y="405196"/>
                </a:lnTo>
                <a:lnTo>
                  <a:pt x="0" y="430997"/>
                </a:lnTo>
                <a:lnTo>
                  <a:pt x="1503" y="456575"/>
                </a:lnTo>
                <a:lnTo>
                  <a:pt x="5840" y="482055"/>
                </a:lnTo>
                <a:lnTo>
                  <a:pt x="13412" y="507490"/>
                </a:lnTo>
                <a:lnTo>
                  <a:pt x="24680" y="532906"/>
                </a:lnTo>
                <a:lnTo>
                  <a:pt x="45304" y="568757"/>
                </a:lnTo>
                <a:lnTo>
                  <a:pt x="72017" y="603086"/>
                </a:lnTo>
                <a:lnTo>
                  <a:pt x="106743" y="637810"/>
                </a:lnTo>
                <a:lnTo>
                  <a:pt x="133047" y="658277"/>
                </a:lnTo>
                <a:lnTo>
                  <a:pt x="164493" y="675840"/>
                </a:lnTo>
                <a:lnTo>
                  <a:pt x="198225" y="692112"/>
                </a:lnTo>
                <a:lnTo>
                  <a:pt x="233819" y="707811"/>
                </a:lnTo>
                <a:lnTo>
                  <a:pt x="252793" y="715553"/>
                </a:lnTo>
                <a:lnTo>
                  <a:pt x="272216" y="723255"/>
                </a:lnTo>
                <a:lnTo>
                  <a:pt x="291938" y="729236"/>
                </a:lnTo>
                <a:lnTo>
                  <a:pt x="311859" y="734070"/>
                </a:lnTo>
                <a:lnTo>
                  <a:pt x="331914" y="738139"/>
                </a:lnTo>
                <a:lnTo>
                  <a:pt x="353750" y="741699"/>
                </a:lnTo>
                <a:lnTo>
                  <a:pt x="376774" y="744919"/>
                </a:lnTo>
                <a:lnTo>
                  <a:pt x="400590" y="747912"/>
                </a:lnTo>
                <a:lnTo>
                  <a:pt x="424934" y="750754"/>
                </a:lnTo>
                <a:lnTo>
                  <a:pt x="449630" y="753495"/>
                </a:lnTo>
                <a:lnTo>
                  <a:pt x="474561" y="756170"/>
                </a:lnTo>
                <a:lnTo>
                  <a:pt x="499648" y="757952"/>
                </a:lnTo>
                <a:lnTo>
                  <a:pt x="524839" y="759141"/>
                </a:lnTo>
                <a:lnTo>
                  <a:pt x="550100" y="759933"/>
                </a:lnTo>
                <a:lnTo>
                  <a:pt x="574561" y="759615"/>
                </a:lnTo>
                <a:lnTo>
                  <a:pt x="598488" y="758556"/>
                </a:lnTo>
                <a:lnTo>
                  <a:pt x="622059" y="757003"/>
                </a:lnTo>
                <a:lnTo>
                  <a:pt x="645394" y="755122"/>
                </a:lnTo>
                <a:lnTo>
                  <a:pt x="668570" y="753021"/>
                </a:lnTo>
                <a:lnTo>
                  <a:pt x="691640" y="750773"/>
                </a:lnTo>
                <a:lnTo>
                  <a:pt x="713794" y="747581"/>
                </a:lnTo>
                <a:lnTo>
                  <a:pt x="735337" y="743760"/>
                </a:lnTo>
                <a:lnTo>
                  <a:pt x="756472" y="739519"/>
                </a:lnTo>
                <a:lnTo>
                  <a:pt x="777335" y="734152"/>
                </a:lnTo>
                <a:lnTo>
                  <a:pt x="798017" y="728034"/>
                </a:lnTo>
                <a:lnTo>
                  <a:pt x="818579" y="721415"/>
                </a:lnTo>
                <a:lnTo>
                  <a:pt x="854972" y="707288"/>
                </a:lnTo>
                <a:lnTo>
                  <a:pt x="888080" y="691696"/>
                </a:lnTo>
                <a:lnTo>
                  <a:pt x="919728" y="673477"/>
                </a:lnTo>
                <a:lnTo>
                  <a:pt x="948469" y="654091"/>
                </a:lnTo>
                <a:lnTo>
                  <a:pt x="973661" y="632492"/>
                </a:lnTo>
                <a:lnTo>
                  <a:pt x="993323" y="605960"/>
                </a:lnTo>
                <a:lnTo>
                  <a:pt x="1012787" y="579492"/>
                </a:lnTo>
                <a:lnTo>
                  <a:pt x="1031880" y="552771"/>
                </a:lnTo>
                <a:lnTo>
                  <a:pt x="1048832" y="523961"/>
                </a:lnTo>
                <a:lnTo>
                  <a:pt x="1062575" y="494224"/>
                </a:lnTo>
                <a:lnTo>
                  <a:pt x="1073481" y="463227"/>
                </a:lnTo>
                <a:lnTo>
                  <a:pt x="1081151" y="429695"/>
                </a:lnTo>
                <a:lnTo>
                  <a:pt x="1085124" y="395037"/>
                </a:lnTo>
                <a:lnTo>
                  <a:pt x="1089429" y="359877"/>
                </a:lnTo>
                <a:lnTo>
                  <a:pt x="1099810" y="324496"/>
                </a:lnTo>
                <a:lnTo>
                  <a:pt x="1101601" y="289015"/>
                </a:lnTo>
                <a:lnTo>
                  <a:pt x="1096752" y="253490"/>
                </a:lnTo>
                <a:lnTo>
                  <a:pt x="1088953" y="217945"/>
                </a:lnTo>
                <a:lnTo>
                  <a:pt x="1077585" y="184651"/>
                </a:lnTo>
                <a:lnTo>
                  <a:pt x="1063219" y="153765"/>
                </a:lnTo>
                <a:lnTo>
                  <a:pt x="1045545" y="125928"/>
                </a:lnTo>
                <a:lnTo>
                  <a:pt x="1024143" y="99445"/>
                </a:lnTo>
                <a:lnTo>
                  <a:pt x="997980" y="75256"/>
                </a:lnTo>
                <a:lnTo>
                  <a:pt x="963775" y="56040"/>
                </a:lnTo>
                <a:lnTo>
                  <a:pt x="943477" y="47359"/>
                </a:lnTo>
                <a:lnTo>
                  <a:pt x="921479" y="39032"/>
                </a:lnTo>
                <a:lnTo>
                  <a:pt x="898347" y="30940"/>
                </a:lnTo>
                <a:lnTo>
                  <a:pt x="871918" y="25547"/>
                </a:lnTo>
                <a:lnTo>
                  <a:pt x="843293" y="21950"/>
                </a:lnTo>
                <a:lnTo>
                  <a:pt x="813203" y="19553"/>
                </a:lnTo>
                <a:lnTo>
                  <a:pt x="779596" y="18801"/>
                </a:lnTo>
                <a:lnTo>
                  <a:pt x="743645" y="19147"/>
                </a:lnTo>
                <a:lnTo>
                  <a:pt x="706131" y="20224"/>
                </a:lnTo>
                <a:lnTo>
                  <a:pt x="664188" y="26022"/>
                </a:lnTo>
                <a:lnTo>
                  <a:pt x="619292" y="34967"/>
                </a:lnTo>
                <a:lnTo>
                  <a:pt x="572429" y="46011"/>
                </a:lnTo>
                <a:lnTo>
                  <a:pt x="527640" y="57606"/>
                </a:lnTo>
                <a:lnTo>
                  <a:pt x="484234" y="69571"/>
                </a:lnTo>
                <a:lnTo>
                  <a:pt x="441750" y="81780"/>
                </a:lnTo>
                <a:lnTo>
                  <a:pt x="403268" y="94152"/>
                </a:lnTo>
                <a:lnTo>
                  <a:pt x="367452" y="106634"/>
                </a:lnTo>
                <a:lnTo>
                  <a:pt x="333416" y="119189"/>
                </a:lnTo>
                <a:lnTo>
                  <a:pt x="265342" y="1442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27" name="SMARTInkShape-Group22">
            <a:extLst>
              <a:ext uri="{FF2B5EF4-FFF2-40B4-BE49-F238E27FC236}">
                <a16:creationId xmlns:a16="http://schemas.microsoft.com/office/drawing/2014/main" id="{79AD0A8C-3BA0-4017-AFA3-522435B82206}"/>
              </a:ext>
            </a:extLst>
          </p:cNvPr>
          <p:cNvGrpSpPr/>
          <p:nvPr/>
        </p:nvGrpSpPr>
        <p:grpSpPr>
          <a:xfrm>
            <a:off x="4556760" y="5394960"/>
            <a:ext cx="411481" cy="91441"/>
            <a:chOff x="4556760" y="5394960"/>
            <a:chExt cx="411481" cy="91441"/>
          </a:xfrm>
        </p:grpSpPr>
        <p:sp>
          <p:nvSpPr>
            <p:cNvPr id="33825" name="SMARTInkShape-64">
              <a:extLst>
                <a:ext uri="{FF2B5EF4-FFF2-40B4-BE49-F238E27FC236}">
                  <a16:creationId xmlns:a16="http://schemas.microsoft.com/office/drawing/2014/main" id="{E014E20B-80C3-4DBA-8574-67A38C942C2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556760" y="5394960"/>
              <a:ext cx="335281" cy="38101"/>
            </a:xfrm>
            <a:custGeom>
              <a:avLst/>
              <a:gdLst/>
              <a:ahLst/>
              <a:cxnLst/>
              <a:rect l="0" t="0" r="0" b="0"/>
              <a:pathLst>
                <a:path w="335281" h="38101">
                  <a:moveTo>
                    <a:pt x="0" y="0"/>
                  </a:moveTo>
                  <a:lnTo>
                    <a:pt x="0" y="0"/>
                  </a:lnTo>
                  <a:lnTo>
                    <a:pt x="8090" y="4045"/>
                  </a:lnTo>
                  <a:lnTo>
                    <a:pt x="41423" y="7149"/>
                  </a:lnTo>
                  <a:lnTo>
                    <a:pt x="79396" y="7527"/>
                  </a:lnTo>
                  <a:lnTo>
                    <a:pt x="109414" y="7593"/>
                  </a:lnTo>
                  <a:lnTo>
                    <a:pt x="143803" y="11657"/>
                  </a:lnTo>
                  <a:lnTo>
                    <a:pt x="172713" y="18223"/>
                  </a:lnTo>
                  <a:lnTo>
                    <a:pt x="205455" y="21487"/>
                  </a:lnTo>
                  <a:lnTo>
                    <a:pt x="243125" y="28672"/>
                  </a:lnTo>
                  <a:lnTo>
                    <a:pt x="280043" y="35986"/>
                  </a:lnTo>
                  <a:lnTo>
                    <a:pt x="318097" y="37821"/>
                  </a:lnTo>
                  <a:lnTo>
                    <a:pt x="33528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26" name="SMARTInkShape-65">
              <a:extLst>
                <a:ext uri="{FF2B5EF4-FFF2-40B4-BE49-F238E27FC236}">
                  <a16:creationId xmlns:a16="http://schemas.microsoft.com/office/drawing/2014/main" id="{7BC02F29-3C19-49B9-8E06-C489E4066EC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643810" y="5422071"/>
              <a:ext cx="324431" cy="64330"/>
            </a:xfrm>
            <a:custGeom>
              <a:avLst/>
              <a:gdLst/>
              <a:ahLst/>
              <a:cxnLst/>
              <a:rect l="0" t="0" r="0" b="0"/>
              <a:pathLst>
                <a:path w="324431" h="64330">
                  <a:moveTo>
                    <a:pt x="4390" y="64329"/>
                  </a:moveTo>
                  <a:lnTo>
                    <a:pt x="4390" y="64329"/>
                  </a:lnTo>
                  <a:lnTo>
                    <a:pt x="345" y="64329"/>
                  </a:lnTo>
                  <a:lnTo>
                    <a:pt x="0" y="63483"/>
                  </a:lnTo>
                  <a:lnTo>
                    <a:pt x="3645" y="57768"/>
                  </a:lnTo>
                  <a:lnTo>
                    <a:pt x="8215" y="52977"/>
                  </a:lnTo>
                  <a:lnTo>
                    <a:pt x="43495" y="34779"/>
                  </a:lnTo>
                  <a:lnTo>
                    <a:pt x="79252" y="21835"/>
                  </a:lnTo>
                  <a:lnTo>
                    <a:pt x="108886" y="13732"/>
                  </a:lnTo>
                  <a:lnTo>
                    <a:pt x="139115" y="5969"/>
                  </a:lnTo>
                  <a:lnTo>
                    <a:pt x="169522" y="0"/>
                  </a:lnTo>
                  <a:lnTo>
                    <a:pt x="200826" y="2841"/>
                  </a:lnTo>
                  <a:lnTo>
                    <a:pt x="236536" y="8199"/>
                  </a:lnTo>
                  <a:lnTo>
                    <a:pt x="272235" y="11009"/>
                  </a:lnTo>
                  <a:lnTo>
                    <a:pt x="305654" y="19114"/>
                  </a:lnTo>
                  <a:lnTo>
                    <a:pt x="324430" y="26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30" name="SMARTInkShape-Group23">
            <a:extLst>
              <a:ext uri="{FF2B5EF4-FFF2-40B4-BE49-F238E27FC236}">
                <a16:creationId xmlns:a16="http://schemas.microsoft.com/office/drawing/2014/main" id="{F8203C5E-E5EB-4DCB-AED0-0B8568AC2C7A}"/>
              </a:ext>
            </a:extLst>
          </p:cNvPr>
          <p:cNvGrpSpPr/>
          <p:nvPr/>
        </p:nvGrpSpPr>
        <p:grpSpPr>
          <a:xfrm>
            <a:off x="5539740" y="5425453"/>
            <a:ext cx="525781" cy="160008"/>
            <a:chOff x="5539740" y="5425453"/>
            <a:chExt cx="525781" cy="160008"/>
          </a:xfrm>
        </p:grpSpPr>
        <p:sp>
          <p:nvSpPr>
            <p:cNvPr id="33828" name="SMARTInkShape-66">
              <a:extLst>
                <a:ext uri="{FF2B5EF4-FFF2-40B4-BE49-F238E27FC236}">
                  <a16:creationId xmlns:a16="http://schemas.microsoft.com/office/drawing/2014/main" id="{F80587D7-BADF-4AFB-9496-044463E764D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539740" y="5425453"/>
              <a:ext cx="381001" cy="60948"/>
            </a:xfrm>
            <a:custGeom>
              <a:avLst/>
              <a:gdLst/>
              <a:ahLst/>
              <a:cxnLst/>
              <a:rect l="0" t="0" r="0" b="0"/>
              <a:pathLst>
                <a:path w="381001" h="60948">
                  <a:moveTo>
                    <a:pt x="0" y="15227"/>
                  </a:moveTo>
                  <a:lnTo>
                    <a:pt x="0" y="15227"/>
                  </a:lnTo>
                  <a:lnTo>
                    <a:pt x="4044" y="15227"/>
                  </a:lnTo>
                  <a:lnTo>
                    <a:pt x="8289" y="12970"/>
                  </a:lnTo>
                  <a:lnTo>
                    <a:pt x="10606" y="11182"/>
                  </a:lnTo>
                  <a:lnTo>
                    <a:pt x="17696" y="9196"/>
                  </a:lnTo>
                  <a:lnTo>
                    <a:pt x="52283" y="2580"/>
                  </a:lnTo>
                  <a:lnTo>
                    <a:pt x="85869" y="499"/>
                  </a:lnTo>
                  <a:lnTo>
                    <a:pt x="114907" y="138"/>
                  </a:lnTo>
                  <a:lnTo>
                    <a:pt x="147217" y="32"/>
                  </a:lnTo>
                  <a:lnTo>
                    <a:pt x="181345" y="0"/>
                  </a:lnTo>
                  <a:lnTo>
                    <a:pt x="212905" y="2249"/>
                  </a:lnTo>
                  <a:lnTo>
                    <a:pt x="245963" y="8277"/>
                  </a:lnTo>
                  <a:lnTo>
                    <a:pt x="282569" y="17683"/>
                  </a:lnTo>
                  <a:lnTo>
                    <a:pt x="315711" y="28937"/>
                  </a:lnTo>
                  <a:lnTo>
                    <a:pt x="353711" y="44370"/>
                  </a:lnTo>
                  <a:lnTo>
                    <a:pt x="381000" y="60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29" name="SMARTInkShape-67">
              <a:extLst>
                <a:ext uri="{FF2B5EF4-FFF2-40B4-BE49-F238E27FC236}">
                  <a16:creationId xmlns:a16="http://schemas.microsoft.com/office/drawing/2014/main" id="{FF82629D-2685-4F61-8D10-14A0B180227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67400" y="5532120"/>
              <a:ext cx="198121" cy="53341"/>
            </a:xfrm>
            <a:custGeom>
              <a:avLst/>
              <a:gdLst/>
              <a:ahLst/>
              <a:cxnLst/>
              <a:rect l="0" t="0" r="0" b="0"/>
              <a:pathLst>
                <a:path w="198121" h="53341">
                  <a:moveTo>
                    <a:pt x="0" y="53340"/>
                  </a:moveTo>
                  <a:lnTo>
                    <a:pt x="0" y="53340"/>
                  </a:lnTo>
                  <a:lnTo>
                    <a:pt x="0" y="49296"/>
                  </a:lnTo>
                  <a:lnTo>
                    <a:pt x="2257" y="45051"/>
                  </a:lnTo>
                  <a:lnTo>
                    <a:pt x="4045" y="42734"/>
                  </a:lnTo>
                  <a:lnTo>
                    <a:pt x="34273" y="28163"/>
                  </a:lnTo>
                  <a:lnTo>
                    <a:pt x="71870" y="13747"/>
                  </a:lnTo>
                  <a:lnTo>
                    <a:pt x="101822" y="5390"/>
                  </a:lnTo>
                  <a:lnTo>
                    <a:pt x="136191" y="1598"/>
                  </a:lnTo>
                  <a:lnTo>
                    <a:pt x="172717" y="316"/>
                  </a:lnTo>
                  <a:lnTo>
                    <a:pt x="1981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8DD4E2-B4DE-DD04-64BC-7D767B03EA91}"/>
                  </a:ext>
                </a:extLst>
              </p14:cNvPr>
              <p14:cNvContentPartPr/>
              <p14:nvPr/>
            </p14:nvContentPartPr>
            <p14:xfrm>
              <a:off x="5333400" y="2255040"/>
              <a:ext cx="4206960" cy="405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8DD4E2-B4DE-DD04-64BC-7D767B03EA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4040" y="2245680"/>
                <a:ext cx="4225680" cy="407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CC073-C151-4E74-9D60-DE04E5BA436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066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conduct a SWOT of a business you learned a weakness you have is your sales are declining.  While you carry a lot of different items, you notice your sweatshirt sales in the store are low.  You decide to create a marketing plan around increasing your sweatshirt sales.</a:t>
            </a:r>
          </a:p>
          <a:p>
            <a:r>
              <a:rPr lang="en-US" altLang="en-US"/>
              <a:t>Let’s make this into a Smart Goal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MARKET_TECH_new">
            <a:extLst>
              <a:ext uri="{FF2B5EF4-FFF2-40B4-BE49-F238E27FC236}">
                <a16:creationId xmlns:a16="http://schemas.microsoft.com/office/drawing/2014/main" id="{51DC5A6F-3DE1-45DB-BC42-300DE2D7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245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>
            <a:extLst>
              <a:ext uri="{FF2B5EF4-FFF2-40B4-BE49-F238E27FC236}">
                <a16:creationId xmlns:a16="http://schemas.microsoft.com/office/drawing/2014/main" id="{5052E0F8-4D91-45BC-8CF3-834FD60D29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4600" y="1066800"/>
            <a:ext cx="6477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Planning 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B0BF9B-181A-4C00-AAB8-6F68E3D773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4600" y="2362200"/>
            <a:ext cx="609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en-US" sz="1800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is a Marketing Plan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Conduct a SWOT analysis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List the three key areas of an internal company analysis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Identify the factors in an environmental scan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03BAA2E1-4DA7-4677-B878-771CFAEB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1905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Key Terms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3333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SWOT 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3333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environmental scan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3333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plan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3333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executive summary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3333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situation 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3333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strategy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3333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sales forecasts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600" b="1">
                <a:solidFill>
                  <a:srgbClr val="3333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performance standard </a:t>
            </a:r>
          </a:p>
        </p:txBody>
      </p:sp>
      <p:sp>
        <p:nvSpPr>
          <p:cNvPr id="5126" name="Text Box 20">
            <a:extLst>
              <a:ext uri="{FF2B5EF4-FFF2-40B4-BE49-F238E27FC236}">
                <a16:creationId xmlns:a16="http://schemas.microsoft.com/office/drawing/2014/main" id="{8581018C-C67C-44DB-BEAD-C41254CA6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2, Section 2.1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  <p:bldP spid="615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26C1F-3553-4BD0-AEB7-37DE60BA31F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9604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Use a SMART Goal? weakness sales are declining on sweatshirts</a:t>
            </a:r>
          </a:p>
        </p:txBody>
      </p:sp>
      <p:pic>
        <p:nvPicPr>
          <p:cNvPr id="35843" name="Picture 2" descr="http://thumb1.shutterstock.com/display_pic_with_logo/1744217/211771828/stock-vector-smart-objective-211771828.jpg">
            <a:extLst>
              <a:ext uri="{FF2B5EF4-FFF2-40B4-BE49-F238E27FC236}">
                <a16:creationId xmlns:a16="http://schemas.microsoft.com/office/drawing/2014/main" id="{D6406BE8-BE0E-453C-95C2-F5EB4667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05050"/>
            <a:ext cx="6477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173867-AC24-4FD9-A31A-7344DE91FEB4}"/>
              </a:ext>
            </a:extLst>
          </p:cNvPr>
          <p:cNvSpPr/>
          <p:nvPr/>
        </p:nvSpPr>
        <p:spPr>
          <a:xfrm>
            <a:off x="2819400" y="2560638"/>
            <a:ext cx="4191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 the sale of </a:t>
            </a:r>
            <a:r>
              <a:rPr lang="en-US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Sweatshirts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8521A-40F5-4758-86BF-20FC1C4CFB4B}"/>
              </a:ext>
            </a:extLst>
          </p:cNvPr>
          <p:cNvSpPr/>
          <p:nvPr/>
        </p:nvSpPr>
        <p:spPr>
          <a:xfrm>
            <a:off x="3124200" y="3398838"/>
            <a:ext cx="4191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10%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42E239-4722-406C-98DC-28235A4B4AB5}"/>
              </a:ext>
            </a:extLst>
          </p:cNvPr>
          <p:cNvSpPr/>
          <p:nvPr/>
        </p:nvSpPr>
        <p:spPr>
          <a:xfrm>
            <a:off x="2667000" y="4210050"/>
            <a:ext cx="4724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increasing product options, marketing on social media, and having sales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A6A39-1920-40F0-B39B-71D8594C5B2F}"/>
              </a:ext>
            </a:extLst>
          </p:cNvPr>
          <p:cNvSpPr/>
          <p:nvPr/>
        </p:nvSpPr>
        <p:spPr>
          <a:xfrm>
            <a:off x="3276600" y="5048250"/>
            <a:ext cx="3886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do so, I will need about four months to purchase and market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1B016E-1EDA-4FBB-AD0D-EBD0D29D45E8}"/>
              </a:ext>
            </a:extLst>
          </p:cNvPr>
          <p:cNvSpPr/>
          <p:nvPr/>
        </p:nvSpPr>
        <p:spPr>
          <a:xfrm>
            <a:off x="2819400" y="5886450"/>
            <a:ext cx="4191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August 1, 2022</a:t>
            </a:r>
          </a:p>
        </p:txBody>
      </p:sp>
      <p:grpSp>
        <p:nvGrpSpPr>
          <p:cNvPr id="15" name="SMARTInkShape-Group25">
            <a:extLst>
              <a:ext uri="{FF2B5EF4-FFF2-40B4-BE49-F238E27FC236}">
                <a16:creationId xmlns:a16="http://schemas.microsoft.com/office/drawing/2014/main" id="{B0E8A637-6DC4-41DC-8100-B3C1B752684D}"/>
              </a:ext>
            </a:extLst>
          </p:cNvPr>
          <p:cNvGrpSpPr/>
          <p:nvPr/>
        </p:nvGrpSpPr>
        <p:grpSpPr>
          <a:xfrm>
            <a:off x="2834640" y="2176623"/>
            <a:ext cx="4308051" cy="1705547"/>
            <a:chOff x="2834640" y="2176623"/>
            <a:chExt cx="4308051" cy="1705547"/>
          </a:xfrm>
        </p:grpSpPr>
        <p:sp>
          <p:nvSpPr>
            <p:cNvPr id="12" name="SMARTInkShape-70">
              <a:extLst>
                <a:ext uri="{FF2B5EF4-FFF2-40B4-BE49-F238E27FC236}">
                  <a16:creationId xmlns:a16="http://schemas.microsoft.com/office/drawing/2014/main" id="{B791AC9F-18E0-4723-B1F7-6F079AA799F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147870" y="3090657"/>
              <a:ext cx="2244335" cy="791513"/>
            </a:xfrm>
            <a:custGeom>
              <a:avLst/>
              <a:gdLst/>
              <a:ahLst/>
              <a:cxnLst/>
              <a:rect l="0" t="0" r="0" b="0"/>
              <a:pathLst>
                <a:path w="2244335" h="791513">
                  <a:moveTo>
                    <a:pt x="2009090" y="155463"/>
                  </a:moveTo>
                  <a:lnTo>
                    <a:pt x="2009090" y="155463"/>
                  </a:lnTo>
                  <a:lnTo>
                    <a:pt x="2005044" y="151418"/>
                  </a:lnTo>
                  <a:lnTo>
                    <a:pt x="2000801" y="149432"/>
                  </a:lnTo>
                  <a:lnTo>
                    <a:pt x="1969585" y="141122"/>
                  </a:lnTo>
                  <a:lnTo>
                    <a:pt x="1936049" y="128824"/>
                  </a:lnTo>
                  <a:lnTo>
                    <a:pt x="1911716" y="119352"/>
                  </a:lnTo>
                  <a:lnTo>
                    <a:pt x="1882275" y="111756"/>
                  </a:lnTo>
                  <a:lnTo>
                    <a:pt x="1849435" y="104711"/>
                  </a:lnTo>
                  <a:lnTo>
                    <a:pt x="1815083" y="95936"/>
                  </a:lnTo>
                  <a:lnTo>
                    <a:pt x="1777802" y="86391"/>
                  </a:lnTo>
                  <a:lnTo>
                    <a:pt x="1758378" y="81475"/>
                  </a:lnTo>
                  <a:lnTo>
                    <a:pt x="1737809" y="77351"/>
                  </a:lnTo>
                  <a:lnTo>
                    <a:pt x="1716476" y="73755"/>
                  </a:lnTo>
                  <a:lnTo>
                    <a:pt x="1694634" y="70511"/>
                  </a:lnTo>
                  <a:lnTo>
                    <a:pt x="1671606" y="66655"/>
                  </a:lnTo>
                  <a:lnTo>
                    <a:pt x="1647787" y="62391"/>
                  </a:lnTo>
                  <a:lnTo>
                    <a:pt x="1623442" y="57855"/>
                  </a:lnTo>
                  <a:lnTo>
                    <a:pt x="1599592" y="53984"/>
                  </a:lnTo>
                  <a:lnTo>
                    <a:pt x="1576071" y="50557"/>
                  </a:lnTo>
                  <a:lnTo>
                    <a:pt x="1552771" y="47426"/>
                  </a:lnTo>
                  <a:lnTo>
                    <a:pt x="1528771" y="44492"/>
                  </a:lnTo>
                  <a:lnTo>
                    <a:pt x="1504304" y="41688"/>
                  </a:lnTo>
                  <a:lnTo>
                    <a:pt x="1479526" y="38973"/>
                  </a:lnTo>
                  <a:lnTo>
                    <a:pt x="1454541" y="36317"/>
                  </a:lnTo>
                  <a:lnTo>
                    <a:pt x="1429417" y="33699"/>
                  </a:lnTo>
                  <a:lnTo>
                    <a:pt x="1404202" y="31107"/>
                  </a:lnTo>
                  <a:lnTo>
                    <a:pt x="1378924" y="28532"/>
                  </a:lnTo>
                  <a:lnTo>
                    <a:pt x="1353607" y="25969"/>
                  </a:lnTo>
                  <a:lnTo>
                    <a:pt x="1328261" y="23414"/>
                  </a:lnTo>
                  <a:lnTo>
                    <a:pt x="1302897" y="21710"/>
                  </a:lnTo>
                  <a:lnTo>
                    <a:pt x="1277521" y="20575"/>
                  </a:lnTo>
                  <a:lnTo>
                    <a:pt x="1252138" y="19817"/>
                  </a:lnTo>
                  <a:lnTo>
                    <a:pt x="1225902" y="19312"/>
                  </a:lnTo>
                  <a:lnTo>
                    <a:pt x="1199098" y="18976"/>
                  </a:lnTo>
                  <a:lnTo>
                    <a:pt x="1171915" y="18751"/>
                  </a:lnTo>
                  <a:lnTo>
                    <a:pt x="1144480" y="19449"/>
                  </a:lnTo>
                  <a:lnTo>
                    <a:pt x="1116877" y="20760"/>
                  </a:lnTo>
                  <a:lnTo>
                    <a:pt x="1089161" y="22481"/>
                  </a:lnTo>
                  <a:lnTo>
                    <a:pt x="1060524" y="25322"/>
                  </a:lnTo>
                  <a:lnTo>
                    <a:pt x="1031273" y="28909"/>
                  </a:lnTo>
                  <a:lnTo>
                    <a:pt x="1001612" y="32994"/>
                  </a:lnTo>
                  <a:lnTo>
                    <a:pt x="971678" y="37410"/>
                  </a:lnTo>
                  <a:lnTo>
                    <a:pt x="941562" y="42048"/>
                  </a:lnTo>
                  <a:lnTo>
                    <a:pt x="911325" y="46833"/>
                  </a:lnTo>
                  <a:lnTo>
                    <a:pt x="881853" y="51716"/>
                  </a:lnTo>
                  <a:lnTo>
                    <a:pt x="852893" y="56665"/>
                  </a:lnTo>
                  <a:lnTo>
                    <a:pt x="824272" y="61658"/>
                  </a:lnTo>
                  <a:lnTo>
                    <a:pt x="795031" y="68373"/>
                  </a:lnTo>
                  <a:lnTo>
                    <a:pt x="765377" y="76236"/>
                  </a:lnTo>
                  <a:lnTo>
                    <a:pt x="735449" y="84865"/>
                  </a:lnTo>
                  <a:lnTo>
                    <a:pt x="706182" y="93158"/>
                  </a:lnTo>
                  <a:lnTo>
                    <a:pt x="677358" y="101226"/>
                  </a:lnTo>
                  <a:lnTo>
                    <a:pt x="648828" y="109145"/>
                  </a:lnTo>
                  <a:lnTo>
                    <a:pt x="620496" y="118658"/>
                  </a:lnTo>
                  <a:lnTo>
                    <a:pt x="592293" y="129233"/>
                  </a:lnTo>
                  <a:lnTo>
                    <a:pt x="564179" y="140516"/>
                  </a:lnTo>
                  <a:lnTo>
                    <a:pt x="536123" y="152272"/>
                  </a:lnTo>
                  <a:lnTo>
                    <a:pt x="508105" y="164342"/>
                  </a:lnTo>
                  <a:lnTo>
                    <a:pt x="480114" y="176622"/>
                  </a:lnTo>
                  <a:lnTo>
                    <a:pt x="452986" y="189889"/>
                  </a:lnTo>
                  <a:lnTo>
                    <a:pt x="426434" y="203814"/>
                  </a:lnTo>
                  <a:lnTo>
                    <a:pt x="400266" y="218177"/>
                  </a:lnTo>
                  <a:lnTo>
                    <a:pt x="375201" y="232832"/>
                  </a:lnTo>
                  <a:lnTo>
                    <a:pt x="350871" y="247683"/>
                  </a:lnTo>
                  <a:lnTo>
                    <a:pt x="327031" y="262663"/>
                  </a:lnTo>
                  <a:lnTo>
                    <a:pt x="303517" y="277730"/>
                  </a:lnTo>
                  <a:lnTo>
                    <a:pt x="280221" y="292854"/>
                  </a:lnTo>
                  <a:lnTo>
                    <a:pt x="257071" y="308017"/>
                  </a:lnTo>
                  <a:lnTo>
                    <a:pt x="234864" y="323206"/>
                  </a:lnTo>
                  <a:lnTo>
                    <a:pt x="213286" y="338412"/>
                  </a:lnTo>
                  <a:lnTo>
                    <a:pt x="192127" y="353629"/>
                  </a:lnTo>
                  <a:lnTo>
                    <a:pt x="155072" y="386341"/>
                  </a:lnTo>
                  <a:lnTo>
                    <a:pt x="121669" y="419789"/>
                  </a:lnTo>
                  <a:lnTo>
                    <a:pt x="89890" y="451588"/>
                  </a:lnTo>
                  <a:lnTo>
                    <a:pt x="63347" y="480396"/>
                  </a:lnTo>
                  <a:lnTo>
                    <a:pt x="41109" y="508158"/>
                  </a:lnTo>
                  <a:lnTo>
                    <a:pt x="22758" y="537429"/>
                  </a:lnTo>
                  <a:lnTo>
                    <a:pt x="10651" y="565115"/>
                  </a:lnTo>
                  <a:lnTo>
                    <a:pt x="3295" y="591530"/>
                  </a:lnTo>
                  <a:lnTo>
                    <a:pt x="0" y="629356"/>
                  </a:lnTo>
                  <a:lnTo>
                    <a:pt x="4857" y="662389"/>
                  </a:lnTo>
                  <a:lnTo>
                    <a:pt x="12290" y="683305"/>
                  </a:lnTo>
                  <a:lnTo>
                    <a:pt x="25755" y="699375"/>
                  </a:lnTo>
                  <a:lnTo>
                    <a:pt x="61994" y="727534"/>
                  </a:lnTo>
                  <a:lnTo>
                    <a:pt x="95756" y="741902"/>
                  </a:lnTo>
                  <a:lnTo>
                    <a:pt x="122399" y="750818"/>
                  </a:lnTo>
                  <a:lnTo>
                    <a:pt x="152021" y="759579"/>
                  </a:lnTo>
                  <a:lnTo>
                    <a:pt x="184941" y="766294"/>
                  </a:lnTo>
                  <a:lnTo>
                    <a:pt x="203711" y="769271"/>
                  </a:lnTo>
                  <a:lnTo>
                    <a:pt x="223843" y="772101"/>
                  </a:lnTo>
                  <a:lnTo>
                    <a:pt x="244886" y="774835"/>
                  </a:lnTo>
                  <a:lnTo>
                    <a:pt x="265687" y="776658"/>
                  </a:lnTo>
                  <a:lnTo>
                    <a:pt x="286328" y="777872"/>
                  </a:lnTo>
                  <a:lnTo>
                    <a:pt x="306862" y="778683"/>
                  </a:lnTo>
                  <a:lnTo>
                    <a:pt x="328172" y="780069"/>
                  </a:lnTo>
                  <a:lnTo>
                    <a:pt x="349997" y="781841"/>
                  </a:lnTo>
                  <a:lnTo>
                    <a:pt x="372168" y="783868"/>
                  </a:lnTo>
                  <a:lnTo>
                    <a:pt x="395415" y="786066"/>
                  </a:lnTo>
                  <a:lnTo>
                    <a:pt x="419380" y="788379"/>
                  </a:lnTo>
                  <a:lnTo>
                    <a:pt x="443823" y="790767"/>
                  </a:lnTo>
                  <a:lnTo>
                    <a:pt x="468586" y="791512"/>
                  </a:lnTo>
                  <a:lnTo>
                    <a:pt x="493560" y="791162"/>
                  </a:lnTo>
                  <a:lnTo>
                    <a:pt x="518677" y="790082"/>
                  </a:lnTo>
                  <a:lnTo>
                    <a:pt x="544735" y="789362"/>
                  </a:lnTo>
                  <a:lnTo>
                    <a:pt x="571420" y="788883"/>
                  </a:lnTo>
                  <a:lnTo>
                    <a:pt x="598524" y="788563"/>
                  </a:lnTo>
                  <a:lnTo>
                    <a:pt x="626752" y="788350"/>
                  </a:lnTo>
                  <a:lnTo>
                    <a:pt x="655731" y="788207"/>
                  </a:lnTo>
                  <a:lnTo>
                    <a:pt x="685211" y="788113"/>
                  </a:lnTo>
                  <a:lnTo>
                    <a:pt x="715024" y="787203"/>
                  </a:lnTo>
                  <a:lnTo>
                    <a:pt x="745059" y="785750"/>
                  </a:lnTo>
                  <a:lnTo>
                    <a:pt x="775243" y="783934"/>
                  </a:lnTo>
                  <a:lnTo>
                    <a:pt x="804679" y="781877"/>
                  </a:lnTo>
                  <a:lnTo>
                    <a:pt x="833615" y="779659"/>
                  </a:lnTo>
                  <a:lnTo>
                    <a:pt x="862221" y="777334"/>
                  </a:lnTo>
                  <a:lnTo>
                    <a:pt x="891450" y="774937"/>
                  </a:lnTo>
                  <a:lnTo>
                    <a:pt x="921097" y="772492"/>
                  </a:lnTo>
                  <a:lnTo>
                    <a:pt x="951021" y="770016"/>
                  </a:lnTo>
                  <a:lnTo>
                    <a:pt x="980284" y="767519"/>
                  </a:lnTo>
                  <a:lnTo>
                    <a:pt x="1009106" y="765007"/>
                  </a:lnTo>
                  <a:lnTo>
                    <a:pt x="1037633" y="762485"/>
                  </a:lnTo>
                  <a:lnTo>
                    <a:pt x="1066813" y="759958"/>
                  </a:lnTo>
                  <a:lnTo>
                    <a:pt x="1096425" y="757426"/>
                  </a:lnTo>
                  <a:lnTo>
                    <a:pt x="1126327" y="754892"/>
                  </a:lnTo>
                  <a:lnTo>
                    <a:pt x="1155574" y="752355"/>
                  </a:lnTo>
                  <a:lnTo>
                    <a:pt x="1184386" y="749818"/>
                  </a:lnTo>
                  <a:lnTo>
                    <a:pt x="1212908" y="747280"/>
                  </a:lnTo>
                  <a:lnTo>
                    <a:pt x="1242082" y="743894"/>
                  </a:lnTo>
                  <a:lnTo>
                    <a:pt x="1271691" y="739944"/>
                  </a:lnTo>
                  <a:lnTo>
                    <a:pt x="1301591" y="735617"/>
                  </a:lnTo>
                  <a:lnTo>
                    <a:pt x="1329991" y="730192"/>
                  </a:lnTo>
                  <a:lnTo>
                    <a:pt x="1357390" y="724036"/>
                  </a:lnTo>
                  <a:lnTo>
                    <a:pt x="1384123" y="717392"/>
                  </a:lnTo>
                  <a:lnTo>
                    <a:pt x="1411259" y="711269"/>
                  </a:lnTo>
                  <a:lnTo>
                    <a:pt x="1438662" y="705493"/>
                  </a:lnTo>
                  <a:lnTo>
                    <a:pt x="1466245" y="699950"/>
                  </a:lnTo>
                  <a:lnTo>
                    <a:pt x="1493099" y="692868"/>
                  </a:lnTo>
                  <a:lnTo>
                    <a:pt x="1519469" y="684759"/>
                  </a:lnTo>
                  <a:lnTo>
                    <a:pt x="1545517" y="675967"/>
                  </a:lnTo>
                  <a:lnTo>
                    <a:pt x="1571348" y="667566"/>
                  </a:lnTo>
                  <a:lnTo>
                    <a:pt x="1597035" y="659425"/>
                  </a:lnTo>
                  <a:lnTo>
                    <a:pt x="1622627" y="651458"/>
                  </a:lnTo>
                  <a:lnTo>
                    <a:pt x="1648154" y="641912"/>
                  </a:lnTo>
                  <a:lnTo>
                    <a:pt x="1673640" y="631316"/>
                  </a:lnTo>
                  <a:lnTo>
                    <a:pt x="1699096" y="620018"/>
                  </a:lnTo>
                  <a:lnTo>
                    <a:pt x="1723687" y="609100"/>
                  </a:lnTo>
                  <a:lnTo>
                    <a:pt x="1747702" y="598434"/>
                  </a:lnTo>
                  <a:lnTo>
                    <a:pt x="1771331" y="587937"/>
                  </a:lnTo>
                  <a:lnTo>
                    <a:pt x="1793857" y="576706"/>
                  </a:lnTo>
                  <a:lnTo>
                    <a:pt x="1815649" y="564985"/>
                  </a:lnTo>
                  <a:lnTo>
                    <a:pt x="1836949" y="552937"/>
                  </a:lnTo>
                  <a:lnTo>
                    <a:pt x="1858769" y="541519"/>
                  </a:lnTo>
                  <a:lnTo>
                    <a:pt x="1880936" y="530520"/>
                  </a:lnTo>
                  <a:lnTo>
                    <a:pt x="1903334" y="519801"/>
                  </a:lnTo>
                  <a:lnTo>
                    <a:pt x="1925040" y="508422"/>
                  </a:lnTo>
                  <a:lnTo>
                    <a:pt x="1946282" y="496602"/>
                  </a:lnTo>
                  <a:lnTo>
                    <a:pt x="1967218" y="484490"/>
                  </a:lnTo>
                  <a:lnTo>
                    <a:pt x="1987103" y="472180"/>
                  </a:lnTo>
                  <a:lnTo>
                    <a:pt x="2025000" y="447215"/>
                  </a:lnTo>
                  <a:lnTo>
                    <a:pt x="2061599" y="422008"/>
                  </a:lnTo>
                  <a:lnTo>
                    <a:pt x="2095927" y="396694"/>
                  </a:lnTo>
                  <a:lnTo>
                    <a:pt x="2125296" y="371332"/>
                  </a:lnTo>
                  <a:lnTo>
                    <a:pt x="2161585" y="333254"/>
                  </a:lnTo>
                  <a:lnTo>
                    <a:pt x="2193786" y="295160"/>
                  </a:lnTo>
                  <a:lnTo>
                    <a:pt x="2216685" y="257062"/>
                  </a:lnTo>
                  <a:lnTo>
                    <a:pt x="2234195" y="223008"/>
                  </a:lnTo>
                  <a:lnTo>
                    <a:pt x="2242017" y="191469"/>
                  </a:lnTo>
                  <a:lnTo>
                    <a:pt x="2244334" y="160675"/>
                  </a:lnTo>
                  <a:lnTo>
                    <a:pt x="2240976" y="130102"/>
                  </a:lnTo>
                  <a:lnTo>
                    <a:pt x="2232377" y="112018"/>
                  </a:lnTo>
                  <a:lnTo>
                    <a:pt x="2206160" y="79712"/>
                  </a:lnTo>
                  <a:lnTo>
                    <a:pt x="2175949" y="56536"/>
                  </a:lnTo>
                  <a:lnTo>
                    <a:pt x="2147879" y="43480"/>
                  </a:lnTo>
                  <a:lnTo>
                    <a:pt x="2113954" y="32032"/>
                  </a:lnTo>
                  <a:lnTo>
                    <a:pt x="2094240" y="26609"/>
                  </a:lnTo>
                  <a:lnTo>
                    <a:pt x="2073476" y="21300"/>
                  </a:lnTo>
                  <a:lnTo>
                    <a:pt x="2050321" y="16915"/>
                  </a:lnTo>
                  <a:lnTo>
                    <a:pt x="2025571" y="13144"/>
                  </a:lnTo>
                  <a:lnTo>
                    <a:pt x="1999756" y="9784"/>
                  </a:lnTo>
                  <a:lnTo>
                    <a:pt x="1972388" y="6696"/>
                  </a:lnTo>
                  <a:lnTo>
                    <a:pt x="1943982" y="3792"/>
                  </a:lnTo>
                  <a:lnTo>
                    <a:pt x="1914884" y="1009"/>
                  </a:lnTo>
                  <a:lnTo>
                    <a:pt x="1883633" y="0"/>
                  </a:lnTo>
                  <a:lnTo>
                    <a:pt x="1850946" y="175"/>
                  </a:lnTo>
                  <a:lnTo>
                    <a:pt x="1817300" y="1137"/>
                  </a:lnTo>
                  <a:lnTo>
                    <a:pt x="1781323" y="4319"/>
                  </a:lnTo>
                  <a:lnTo>
                    <a:pt x="1743792" y="8981"/>
                  </a:lnTo>
                  <a:lnTo>
                    <a:pt x="1705225" y="14628"/>
                  </a:lnTo>
                  <a:lnTo>
                    <a:pt x="1665967" y="21780"/>
                  </a:lnTo>
                  <a:lnTo>
                    <a:pt x="1626248" y="29934"/>
                  </a:lnTo>
                  <a:lnTo>
                    <a:pt x="1586222" y="38757"/>
                  </a:lnTo>
                  <a:lnTo>
                    <a:pt x="1548531" y="48026"/>
                  </a:lnTo>
                  <a:lnTo>
                    <a:pt x="1512397" y="57591"/>
                  </a:lnTo>
                  <a:lnTo>
                    <a:pt x="1477302" y="67355"/>
                  </a:lnTo>
                  <a:lnTo>
                    <a:pt x="1446285" y="76405"/>
                  </a:lnTo>
                  <a:lnTo>
                    <a:pt x="1417987" y="84977"/>
                  </a:lnTo>
                  <a:lnTo>
                    <a:pt x="1391500" y="93232"/>
                  </a:lnTo>
                  <a:lnTo>
                    <a:pt x="1338530" y="1097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1">
              <a:extLst>
                <a:ext uri="{FF2B5EF4-FFF2-40B4-BE49-F238E27FC236}">
                  <a16:creationId xmlns:a16="http://schemas.microsoft.com/office/drawing/2014/main" id="{3D27F7F0-D48B-49B3-99FE-6E7706F01BE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41320" y="2176623"/>
              <a:ext cx="4201371" cy="939512"/>
            </a:xfrm>
            <a:custGeom>
              <a:avLst/>
              <a:gdLst/>
              <a:ahLst/>
              <a:cxnLst/>
              <a:rect l="0" t="0" r="0" b="0"/>
              <a:pathLst>
                <a:path w="4201371" h="939512">
                  <a:moveTo>
                    <a:pt x="0" y="749457"/>
                  </a:moveTo>
                  <a:lnTo>
                    <a:pt x="0" y="749457"/>
                  </a:lnTo>
                  <a:lnTo>
                    <a:pt x="12167" y="750304"/>
                  </a:lnTo>
                  <a:lnTo>
                    <a:pt x="33134" y="755488"/>
                  </a:lnTo>
                  <a:lnTo>
                    <a:pt x="69575" y="760808"/>
                  </a:lnTo>
                  <a:lnTo>
                    <a:pt x="105188" y="767590"/>
                  </a:lnTo>
                  <a:lnTo>
                    <a:pt x="132263" y="772474"/>
                  </a:lnTo>
                  <a:lnTo>
                    <a:pt x="161231" y="776620"/>
                  </a:lnTo>
                  <a:lnTo>
                    <a:pt x="191038" y="778463"/>
                  </a:lnTo>
                  <a:lnTo>
                    <a:pt x="221219" y="783797"/>
                  </a:lnTo>
                  <a:lnTo>
                    <a:pt x="251566" y="790966"/>
                  </a:lnTo>
                  <a:lnTo>
                    <a:pt x="281987" y="796975"/>
                  </a:lnTo>
                  <a:lnTo>
                    <a:pt x="314699" y="800209"/>
                  </a:lnTo>
                  <a:lnTo>
                    <a:pt x="348993" y="803340"/>
                  </a:lnTo>
                  <a:lnTo>
                    <a:pt x="383990" y="810376"/>
                  </a:lnTo>
                  <a:lnTo>
                    <a:pt x="421558" y="814632"/>
                  </a:lnTo>
                  <a:lnTo>
                    <a:pt x="441059" y="815767"/>
                  </a:lnTo>
                  <a:lnTo>
                    <a:pt x="478530" y="821544"/>
                  </a:lnTo>
                  <a:lnTo>
                    <a:pt x="514940" y="828909"/>
                  </a:lnTo>
                  <a:lnTo>
                    <a:pt x="550878" y="835005"/>
                  </a:lnTo>
                  <a:lnTo>
                    <a:pt x="570452" y="837815"/>
                  </a:lnTo>
                  <a:lnTo>
                    <a:pt x="591121" y="840536"/>
                  </a:lnTo>
                  <a:lnTo>
                    <a:pt x="612521" y="843196"/>
                  </a:lnTo>
                  <a:lnTo>
                    <a:pt x="633560" y="845816"/>
                  </a:lnTo>
                  <a:lnTo>
                    <a:pt x="654361" y="848410"/>
                  </a:lnTo>
                  <a:lnTo>
                    <a:pt x="675000" y="850986"/>
                  </a:lnTo>
                  <a:lnTo>
                    <a:pt x="695534" y="853550"/>
                  </a:lnTo>
                  <a:lnTo>
                    <a:pt x="715996" y="856105"/>
                  </a:lnTo>
                  <a:lnTo>
                    <a:pt x="736411" y="858656"/>
                  </a:lnTo>
                  <a:lnTo>
                    <a:pt x="758487" y="860356"/>
                  </a:lnTo>
                  <a:lnTo>
                    <a:pt x="781671" y="861490"/>
                  </a:lnTo>
                  <a:lnTo>
                    <a:pt x="805595" y="862246"/>
                  </a:lnTo>
                  <a:lnTo>
                    <a:pt x="829163" y="863596"/>
                  </a:lnTo>
                  <a:lnTo>
                    <a:pt x="852495" y="865343"/>
                  </a:lnTo>
                  <a:lnTo>
                    <a:pt x="875671" y="867354"/>
                  </a:lnTo>
                  <a:lnTo>
                    <a:pt x="898741" y="869542"/>
                  </a:lnTo>
                  <a:lnTo>
                    <a:pt x="921740" y="871847"/>
                  </a:lnTo>
                  <a:lnTo>
                    <a:pt x="944694" y="874230"/>
                  </a:lnTo>
                  <a:lnTo>
                    <a:pt x="967616" y="876666"/>
                  </a:lnTo>
                  <a:lnTo>
                    <a:pt x="990517" y="879136"/>
                  </a:lnTo>
                  <a:lnTo>
                    <a:pt x="1013404" y="881630"/>
                  </a:lnTo>
                  <a:lnTo>
                    <a:pt x="1037130" y="884139"/>
                  </a:lnTo>
                  <a:lnTo>
                    <a:pt x="1061413" y="886658"/>
                  </a:lnTo>
                  <a:lnTo>
                    <a:pt x="1086069" y="889185"/>
                  </a:lnTo>
                  <a:lnTo>
                    <a:pt x="1110973" y="891715"/>
                  </a:lnTo>
                  <a:lnTo>
                    <a:pt x="1136041" y="894249"/>
                  </a:lnTo>
                  <a:lnTo>
                    <a:pt x="1161221" y="896785"/>
                  </a:lnTo>
                  <a:lnTo>
                    <a:pt x="1186474" y="899322"/>
                  </a:lnTo>
                  <a:lnTo>
                    <a:pt x="1211776" y="901861"/>
                  </a:lnTo>
                  <a:lnTo>
                    <a:pt x="1237111" y="904399"/>
                  </a:lnTo>
                  <a:lnTo>
                    <a:pt x="1261620" y="906938"/>
                  </a:lnTo>
                  <a:lnTo>
                    <a:pt x="1285580" y="909478"/>
                  </a:lnTo>
                  <a:lnTo>
                    <a:pt x="1309174" y="912017"/>
                  </a:lnTo>
                  <a:lnTo>
                    <a:pt x="1333369" y="914558"/>
                  </a:lnTo>
                  <a:lnTo>
                    <a:pt x="1357966" y="917097"/>
                  </a:lnTo>
                  <a:lnTo>
                    <a:pt x="1382830" y="919637"/>
                  </a:lnTo>
                  <a:lnTo>
                    <a:pt x="1407873" y="922177"/>
                  </a:lnTo>
                  <a:lnTo>
                    <a:pt x="1433036" y="924717"/>
                  </a:lnTo>
                  <a:lnTo>
                    <a:pt x="1458278" y="927257"/>
                  </a:lnTo>
                  <a:lnTo>
                    <a:pt x="1484418" y="929797"/>
                  </a:lnTo>
                  <a:lnTo>
                    <a:pt x="1511159" y="932337"/>
                  </a:lnTo>
                  <a:lnTo>
                    <a:pt x="1538300" y="934877"/>
                  </a:lnTo>
                  <a:lnTo>
                    <a:pt x="1565706" y="936570"/>
                  </a:lnTo>
                  <a:lnTo>
                    <a:pt x="1593291" y="937699"/>
                  </a:lnTo>
                  <a:lnTo>
                    <a:pt x="1620994" y="938452"/>
                  </a:lnTo>
                  <a:lnTo>
                    <a:pt x="1648776" y="938953"/>
                  </a:lnTo>
                  <a:lnTo>
                    <a:pt x="1676611" y="939288"/>
                  </a:lnTo>
                  <a:lnTo>
                    <a:pt x="1704481" y="939511"/>
                  </a:lnTo>
                  <a:lnTo>
                    <a:pt x="1733221" y="938813"/>
                  </a:lnTo>
                  <a:lnTo>
                    <a:pt x="1762540" y="937501"/>
                  </a:lnTo>
                  <a:lnTo>
                    <a:pt x="1792247" y="935780"/>
                  </a:lnTo>
                  <a:lnTo>
                    <a:pt x="1821364" y="934632"/>
                  </a:lnTo>
                  <a:lnTo>
                    <a:pt x="1850089" y="933867"/>
                  </a:lnTo>
                  <a:lnTo>
                    <a:pt x="1878553" y="933358"/>
                  </a:lnTo>
                  <a:lnTo>
                    <a:pt x="1907688" y="933017"/>
                  </a:lnTo>
                  <a:lnTo>
                    <a:pt x="1937272" y="932790"/>
                  </a:lnTo>
                  <a:lnTo>
                    <a:pt x="1967154" y="932639"/>
                  </a:lnTo>
                  <a:lnTo>
                    <a:pt x="1996390" y="932538"/>
                  </a:lnTo>
                  <a:lnTo>
                    <a:pt x="2025194" y="932471"/>
                  </a:lnTo>
                  <a:lnTo>
                    <a:pt x="2053709" y="932426"/>
                  </a:lnTo>
                  <a:lnTo>
                    <a:pt x="2082033" y="932397"/>
                  </a:lnTo>
                  <a:lnTo>
                    <a:pt x="2110229" y="932377"/>
                  </a:lnTo>
                  <a:lnTo>
                    <a:pt x="2138339" y="932363"/>
                  </a:lnTo>
                  <a:lnTo>
                    <a:pt x="2167239" y="932355"/>
                  </a:lnTo>
                  <a:lnTo>
                    <a:pt x="2196666" y="932349"/>
                  </a:lnTo>
                  <a:lnTo>
                    <a:pt x="2226445" y="932345"/>
                  </a:lnTo>
                  <a:lnTo>
                    <a:pt x="2256456" y="931495"/>
                  </a:lnTo>
                  <a:lnTo>
                    <a:pt x="2286624" y="930083"/>
                  </a:lnTo>
                  <a:lnTo>
                    <a:pt x="2316897" y="928294"/>
                  </a:lnTo>
                  <a:lnTo>
                    <a:pt x="2347237" y="927102"/>
                  </a:lnTo>
                  <a:lnTo>
                    <a:pt x="2377625" y="926307"/>
                  </a:lnTo>
                  <a:lnTo>
                    <a:pt x="2408043" y="925777"/>
                  </a:lnTo>
                  <a:lnTo>
                    <a:pt x="2437636" y="925424"/>
                  </a:lnTo>
                  <a:lnTo>
                    <a:pt x="2466677" y="925188"/>
                  </a:lnTo>
                  <a:lnTo>
                    <a:pt x="2495352" y="925031"/>
                  </a:lnTo>
                  <a:lnTo>
                    <a:pt x="2524627" y="924080"/>
                  </a:lnTo>
                  <a:lnTo>
                    <a:pt x="2554306" y="922599"/>
                  </a:lnTo>
                  <a:lnTo>
                    <a:pt x="2584251" y="920765"/>
                  </a:lnTo>
                  <a:lnTo>
                    <a:pt x="2614373" y="919542"/>
                  </a:lnTo>
                  <a:lnTo>
                    <a:pt x="2644616" y="918727"/>
                  </a:lnTo>
                  <a:lnTo>
                    <a:pt x="2674938" y="918184"/>
                  </a:lnTo>
                  <a:lnTo>
                    <a:pt x="2705312" y="916975"/>
                  </a:lnTo>
                  <a:lnTo>
                    <a:pt x="2735721" y="915323"/>
                  </a:lnTo>
                  <a:lnTo>
                    <a:pt x="2766154" y="913374"/>
                  </a:lnTo>
                  <a:lnTo>
                    <a:pt x="2795756" y="911228"/>
                  </a:lnTo>
                  <a:lnTo>
                    <a:pt x="2824804" y="908951"/>
                  </a:lnTo>
                  <a:lnTo>
                    <a:pt x="2853483" y="906586"/>
                  </a:lnTo>
                  <a:lnTo>
                    <a:pt x="2882762" y="905010"/>
                  </a:lnTo>
                  <a:lnTo>
                    <a:pt x="2912442" y="903959"/>
                  </a:lnTo>
                  <a:lnTo>
                    <a:pt x="2942387" y="903258"/>
                  </a:lnTo>
                  <a:lnTo>
                    <a:pt x="2971664" y="901098"/>
                  </a:lnTo>
                  <a:lnTo>
                    <a:pt x="3000496" y="897964"/>
                  </a:lnTo>
                  <a:lnTo>
                    <a:pt x="3029031" y="894182"/>
                  </a:lnTo>
                  <a:lnTo>
                    <a:pt x="3057368" y="890814"/>
                  </a:lnTo>
                  <a:lnTo>
                    <a:pt x="3085571" y="887721"/>
                  </a:lnTo>
                  <a:lnTo>
                    <a:pt x="3113688" y="884813"/>
                  </a:lnTo>
                  <a:lnTo>
                    <a:pt x="3142591" y="882028"/>
                  </a:lnTo>
                  <a:lnTo>
                    <a:pt x="3172020" y="879324"/>
                  </a:lnTo>
                  <a:lnTo>
                    <a:pt x="3201801" y="876675"/>
                  </a:lnTo>
                  <a:lnTo>
                    <a:pt x="3231814" y="873216"/>
                  </a:lnTo>
                  <a:lnTo>
                    <a:pt x="3261983" y="869216"/>
                  </a:lnTo>
                  <a:lnTo>
                    <a:pt x="3292255" y="864857"/>
                  </a:lnTo>
                  <a:lnTo>
                    <a:pt x="3322596" y="860257"/>
                  </a:lnTo>
                  <a:lnTo>
                    <a:pt x="3352984" y="855497"/>
                  </a:lnTo>
                  <a:lnTo>
                    <a:pt x="3383402" y="850630"/>
                  </a:lnTo>
                  <a:lnTo>
                    <a:pt x="3412996" y="845693"/>
                  </a:lnTo>
                  <a:lnTo>
                    <a:pt x="3442038" y="840707"/>
                  </a:lnTo>
                  <a:lnTo>
                    <a:pt x="3470711" y="835691"/>
                  </a:lnTo>
                  <a:lnTo>
                    <a:pt x="3499141" y="829806"/>
                  </a:lnTo>
                  <a:lnTo>
                    <a:pt x="3527407" y="823343"/>
                  </a:lnTo>
                  <a:lnTo>
                    <a:pt x="3555566" y="816494"/>
                  </a:lnTo>
                  <a:lnTo>
                    <a:pt x="3583650" y="810236"/>
                  </a:lnTo>
                  <a:lnTo>
                    <a:pt x="3611688" y="804369"/>
                  </a:lnTo>
                  <a:lnTo>
                    <a:pt x="3639691" y="798765"/>
                  </a:lnTo>
                  <a:lnTo>
                    <a:pt x="3665981" y="792489"/>
                  </a:lnTo>
                  <a:lnTo>
                    <a:pt x="3691127" y="785765"/>
                  </a:lnTo>
                  <a:lnTo>
                    <a:pt x="3715512" y="778743"/>
                  </a:lnTo>
                  <a:lnTo>
                    <a:pt x="3740234" y="771521"/>
                  </a:lnTo>
                  <a:lnTo>
                    <a:pt x="3765183" y="764166"/>
                  </a:lnTo>
                  <a:lnTo>
                    <a:pt x="3790282" y="756723"/>
                  </a:lnTo>
                  <a:lnTo>
                    <a:pt x="3814634" y="749221"/>
                  </a:lnTo>
                  <a:lnTo>
                    <a:pt x="3838490" y="741680"/>
                  </a:lnTo>
                  <a:lnTo>
                    <a:pt x="3862013" y="734113"/>
                  </a:lnTo>
                  <a:lnTo>
                    <a:pt x="3884469" y="726527"/>
                  </a:lnTo>
                  <a:lnTo>
                    <a:pt x="3906212" y="718930"/>
                  </a:lnTo>
                  <a:lnTo>
                    <a:pt x="3927482" y="711326"/>
                  </a:lnTo>
                  <a:lnTo>
                    <a:pt x="3947588" y="702870"/>
                  </a:lnTo>
                  <a:lnTo>
                    <a:pt x="3966919" y="693845"/>
                  </a:lnTo>
                  <a:lnTo>
                    <a:pt x="4003355" y="674787"/>
                  </a:lnTo>
                  <a:lnTo>
                    <a:pt x="4036482" y="655028"/>
                  </a:lnTo>
                  <a:lnTo>
                    <a:pt x="4068139" y="634957"/>
                  </a:lnTo>
                  <a:lnTo>
                    <a:pt x="4097449" y="614748"/>
                  </a:lnTo>
                  <a:lnTo>
                    <a:pt x="4132142" y="583484"/>
                  </a:lnTo>
                  <a:lnTo>
                    <a:pt x="4158885" y="547786"/>
                  </a:lnTo>
                  <a:lnTo>
                    <a:pt x="4181203" y="510397"/>
                  </a:lnTo>
                  <a:lnTo>
                    <a:pt x="4190314" y="485164"/>
                  </a:lnTo>
                  <a:lnTo>
                    <a:pt x="4197187" y="457580"/>
                  </a:lnTo>
                  <a:lnTo>
                    <a:pt x="4201370" y="429234"/>
                  </a:lnTo>
                  <a:lnTo>
                    <a:pt x="4200407" y="402525"/>
                  </a:lnTo>
                  <a:lnTo>
                    <a:pt x="4197156" y="376543"/>
                  </a:lnTo>
                  <a:lnTo>
                    <a:pt x="4191195" y="350037"/>
                  </a:lnTo>
                  <a:lnTo>
                    <a:pt x="4180081" y="321324"/>
                  </a:lnTo>
                  <a:lnTo>
                    <a:pt x="4166673" y="291629"/>
                  </a:lnTo>
                  <a:lnTo>
                    <a:pt x="4150555" y="262344"/>
                  </a:lnTo>
                  <a:lnTo>
                    <a:pt x="4129280" y="235218"/>
                  </a:lnTo>
                  <a:lnTo>
                    <a:pt x="4103455" y="206793"/>
                  </a:lnTo>
                  <a:lnTo>
                    <a:pt x="4074198" y="178920"/>
                  </a:lnTo>
                  <a:lnTo>
                    <a:pt x="4041439" y="155242"/>
                  </a:lnTo>
                  <a:lnTo>
                    <a:pt x="4007125" y="131173"/>
                  </a:lnTo>
                  <a:lnTo>
                    <a:pt x="3969578" y="107210"/>
                  </a:lnTo>
                  <a:lnTo>
                    <a:pt x="3947711" y="96079"/>
                  </a:lnTo>
                  <a:lnTo>
                    <a:pt x="3924668" y="85272"/>
                  </a:lnTo>
                  <a:lnTo>
                    <a:pt x="3900838" y="74680"/>
                  </a:lnTo>
                  <a:lnTo>
                    <a:pt x="3876486" y="64232"/>
                  </a:lnTo>
                  <a:lnTo>
                    <a:pt x="3851784" y="53881"/>
                  </a:lnTo>
                  <a:lnTo>
                    <a:pt x="3824310" y="44439"/>
                  </a:lnTo>
                  <a:lnTo>
                    <a:pt x="3794986" y="35606"/>
                  </a:lnTo>
                  <a:lnTo>
                    <a:pt x="3764431" y="27176"/>
                  </a:lnTo>
                  <a:lnTo>
                    <a:pt x="3733054" y="20710"/>
                  </a:lnTo>
                  <a:lnTo>
                    <a:pt x="3701130" y="15552"/>
                  </a:lnTo>
                  <a:lnTo>
                    <a:pt x="3668840" y="11267"/>
                  </a:lnTo>
                  <a:lnTo>
                    <a:pt x="3635461" y="7564"/>
                  </a:lnTo>
                  <a:lnTo>
                    <a:pt x="3601354" y="4248"/>
                  </a:lnTo>
                  <a:lnTo>
                    <a:pt x="3566763" y="1191"/>
                  </a:lnTo>
                  <a:lnTo>
                    <a:pt x="3530155" y="0"/>
                  </a:lnTo>
                  <a:lnTo>
                    <a:pt x="3492203" y="52"/>
                  </a:lnTo>
                  <a:lnTo>
                    <a:pt x="3453355" y="934"/>
                  </a:lnTo>
                  <a:lnTo>
                    <a:pt x="3413063" y="3215"/>
                  </a:lnTo>
                  <a:lnTo>
                    <a:pt x="3371809" y="6429"/>
                  </a:lnTo>
                  <a:lnTo>
                    <a:pt x="3329912" y="10265"/>
                  </a:lnTo>
                  <a:lnTo>
                    <a:pt x="3290975" y="15362"/>
                  </a:lnTo>
                  <a:lnTo>
                    <a:pt x="3254010" y="21301"/>
                  </a:lnTo>
                  <a:lnTo>
                    <a:pt x="3218360" y="27800"/>
                  </a:lnTo>
                  <a:lnTo>
                    <a:pt x="3186974" y="33825"/>
                  </a:lnTo>
                  <a:lnTo>
                    <a:pt x="3158430" y="39536"/>
                  </a:lnTo>
                  <a:lnTo>
                    <a:pt x="3131779" y="45036"/>
                  </a:lnTo>
                  <a:lnTo>
                    <a:pt x="3078480" y="56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2">
              <a:extLst>
                <a:ext uri="{FF2B5EF4-FFF2-40B4-BE49-F238E27FC236}">
                  <a16:creationId xmlns:a16="http://schemas.microsoft.com/office/drawing/2014/main" id="{203D4DEC-251F-4C5D-944C-DC392F69EEC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834640" y="2271076"/>
              <a:ext cx="3863341" cy="449265"/>
            </a:xfrm>
            <a:custGeom>
              <a:avLst/>
              <a:gdLst/>
              <a:ahLst/>
              <a:cxnLst/>
              <a:rect l="0" t="0" r="0" b="0"/>
              <a:pathLst>
                <a:path w="3863341" h="449265">
                  <a:moveTo>
                    <a:pt x="3863340" y="91124"/>
                  </a:moveTo>
                  <a:lnTo>
                    <a:pt x="3863340" y="91124"/>
                  </a:lnTo>
                  <a:lnTo>
                    <a:pt x="3855562" y="90277"/>
                  </a:lnTo>
                  <a:lnTo>
                    <a:pt x="3820171" y="84563"/>
                  </a:lnTo>
                  <a:lnTo>
                    <a:pt x="3783380" y="79773"/>
                  </a:lnTo>
                  <a:lnTo>
                    <a:pt x="3750474" y="75355"/>
                  </a:lnTo>
                  <a:lnTo>
                    <a:pt x="3713271" y="70569"/>
                  </a:lnTo>
                  <a:lnTo>
                    <a:pt x="3693868" y="68107"/>
                  </a:lnTo>
                  <a:lnTo>
                    <a:pt x="3674158" y="65619"/>
                  </a:lnTo>
                  <a:lnTo>
                    <a:pt x="3653399" y="63961"/>
                  </a:lnTo>
                  <a:lnTo>
                    <a:pt x="3631940" y="62855"/>
                  </a:lnTo>
                  <a:lnTo>
                    <a:pt x="3610013" y="62118"/>
                  </a:lnTo>
                  <a:lnTo>
                    <a:pt x="3586929" y="61627"/>
                  </a:lnTo>
                  <a:lnTo>
                    <a:pt x="3563072" y="61299"/>
                  </a:lnTo>
                  <a:lnTo>
                    <a:pt x="3538701" y="61080"/>
                  </a:lnTo>
                  <a:lnTo>
                    <a:pt x="3514834" y="60088"/>
                  </a:lnTo>
                  <a:lnTo>
                    <a:pt x="3491303" y="58580"/>
                  </a:lnTo>
                  <a:lnTo>
                    <a:pt x="3467995" y="56728"/>
                  </a:lnTo>
                  <a:lnTo>
                    <a:pt x="3443990" y="54647"/>
                  </a:lnTo>
                  <a:lnTo>
                    <a:pt x="3419521" y="52413"/>
                  </a:lnTo>
                  <a:lnTo>
                    <a:pt x="3394740" y="50076"/>
                  </a:lnTo>
                  <a:lnTo>
                    <a:pt x="3369754" y="48519"/>
                  </a:lnTo>
                  <a:lnTo>
                    <a:pt x="3344629" y="47481"/>
                  </a:lnTo>
                  <a:lnTo>
                    <a:pt x="3319413" y="46788"/>
                  </a:lnTo>
                  <a:lnTo>
                    <a:pt x="3294135" y="45480"/>
                  </a:lnTo>
                  <a:lnTo>
                    <a:pt x="3268817" y="43762"/>
                  </a:lnTo>
                  <a:lnTo>
                    <a:pt x="3243472" y="41769"/>
                  </a:lnTo>
                  <a:lnTo>
                    <a:pt x="3218108" y="40441"/>
                  </a:lnTo>
                  <a:lnTo>
                    <a:pt x="3192732" y="39555"/>
                  </a:lnTo>
                  <a:lnTo>
                    <a:pt x="3167348" y="38965"/>
                  </a:lnTo>
                  <a:lnTo>
                    <a:pt x="3141112" y="37724"/>
                  </a:lnTo>
                  <a:lnTo>
                    <a:pt x="3114308" y="36051"/>
                  </a:lnTo>
                  <a:lnTo>
                    <a:pt x="3087125" y="34089"/>
                  </a:lnTo>
                  <a:lnTo>
                    <a:pt x="3060537" y="31934"/>
                  </a:lnTo>
                  <a:lnTo>
                    <a:pt x="3034345" y="29650"/>
                  </a:lnTo>
                  <a:lnTo>
                    <a:pt x="3008416" y="27282"/>
                  </a:lnTo>
                  <a:lnTo>
                    <a:pt x="2981818" y="25702"/>
                  </a:lnTo>
                  <a:lnTo>
                    <a:pt x="2954772" y="24650"/>
                  </a:lnTo>
                  <a:lnTo>
                    <a:pt x="2927428" y="23948"/>
                  </a:lnTo>
                  <a:lnTo>
                    <a:pt x="2899038" y="22633"/>
                  </a:lnTo>
                  <a:lnTo>
                    <a:pt x="2869952" y="20910"/>
                  </a:lnTo>
                  <a:lnTo>
                    <a:pt x="2840401" y="18915"/>
                  </a:lnTo>
                  <a:lnTo>
                    <a:pt x="2811387" y="17584"/>
                  </a:lnTo>
                  <a:lnTo>
                    <a:pt x="2782732" y="16698"/>
                  </a:lnTo>
                  <a:lnTo>
                    <a:pt x="2754315" y="16106"/>
                  </a:lnTo>
                  <a:lnTo>
                    <a:pt x="2725210" y="15712"/>
                  </a:lnTo>
                  <a:lnTo>
                    <a:pt x="2695647" y="15450"/>
                  </a:lnTo>
                  <a:lnTo>
                    <a:pt x="2665777" y="15274"/>
                  </a:lnTo>
                  <a:lnTo>
                    <a:pt x="2636552" y="14311"/>
                  </a:lnTo>
                  <a:lnTo>
                    <a:pt x="2607755" y="12822"/>
                  </a:lnTo>
                  <a:lnTo>
                    <a:pt x="2579243" y="10983"/>
                  </a:lnTo>
                  <a:lnTo>
                    <a:pt x="2550075" y="9757"/>
                  </a:lnTo>
                  <a:lnTo>
                    <a:pt x="2520470" y="8939"/>
                  </a:lnTo>
                  <a:lnTo>
                    <a:pt x="2490573" y="8394"/>
                  </a:lnTo>
                  <a:lnTo>
                    <a:pt x="2461329" y="8031"/>
                  </a:lnTo>
                  <a:lnTo>
                    <a:pt x="2432519" y="7789"/>
                  </a:lnTo>
                  <a:lnTo>
                    <a:pt x="2404000" y="7627"/>
                  </a:lnTo>
                  <a:lnTo>
                    <a:pt x="2374827" y="7519"/>
                  </a:lnTo>
                  <a:lnTo>
                    <a:pt x="2345217" y="7448"/>
                  </a:lnTo>
                  <a:lnTo>
                    <a:pt x="2315319" y="7400"/>
                  </a:lnTo>
                  <a:lnTo>
                    <a:pt x="2286072" y="6521"/>
                  </a:lnTo>
                  <a:lnTo>
                    <a:pt x="2257262" y="5089"/>
                  </a:lnTo>
                  <a:lnTo>
                    <a:pt x="2228740" y="3287"/>
                  </a:lnTo>
                  <a:lnTo>
                    <a:pt x="2200414" y="2086"/>
                  </a:lnTo>
                  <a:lnTo>
                    <a:pt x="2172216" y="1285"/>
                  </a:lnTo>
                  <a:lnTo>
                    <a:pt x="2144104" y="752"/>
                  </a:lnTo>
                  <a:lnTo>
                    <a:pt x="2115202" y="396"/>
                  </a:lnTo>
                  <a:lnTo>
                    <a:pt x="2085775" y="158"/>
                  </a:lnTo>
                  <a:lnTo>
                    <a:pt x="2055997" y="0"/>
                  </a:lnTo>
                  <a:lnTo>
                    <a:pt x="2027678" y="742"/>
                  </a:lnTo>
                  <a:lnTo>
                    <a:pt x="2000332" y="2082"/>
                  </a:lnTo>
                  <a:lnTo>
                    <a:pt x="1973634" y="3823"/>
                  </a:lnTo>
                  <a:lnTo>
                    <a:pt x="1946523" y="4984"/>
                  </a:lnTo>
                  <a:lnTo>
                    <a:pt x="1919136" y="5757"/>
                  </a:lnTo>
                  <a:lnTo>
                    <a:pt x="1891563" y="6273"/>
                  </a:lnTo>
                  <a:lnTo>
                    <a:pt x="1863869" y="6617"/>
                  </a:lnTo>
                  <a:lnTo>
                    <a:pt x="1836092" y="6846"/>
                  </a:lnTo>
                  <a:lnTo>
                    <a:pt x="1808261" y="6998"/>
                  </a:lnTo>
                  <a:lnTo>
                    <a:pt x="1780395" y="8794"/>
                  </a:lnTo>
                  <a:lnTo>
                    <a:pt x="1752503" y="11684"/>
                  </a:lnTo>
                  <a:lnTo>
                    <a:pt x="1724595" y="15304"/>
                  </a:lnTo>
                  <a:lnTo>
                    <a:pt x="1696676" y="17717"/>
                  </a:lnTo>
                  <a:lnTo>
                    <a:pt x="1668751" y="19326"/>
                  </a:lnTo>
                  <a:lnTo>
                    <a:pt x="1640821" y="20399"/>
                  </a:lnTo>
                  <a:lnTo>
                    <a:pt x="1612887" y="21961"/>
                  </a:lnTo>
                  <a:lnTo>
                    <a:pt x="1584951" y="23848"/>
                  </a:lnTo>
                  <a:lnTo>
                    <a:pt x="1557014" y="25954"/>
                  </a:lnTo>
                  <a:lnTo>
                    <a:pt x="1529923" y="27357"/>
                  </a:lnTo>
                  <a:lnTo>
                    <a:pt x="1503395" y="28293"/>
                  </a:lnTo>
                  <a:lnTo>
                    <a:pt x="1477244" y="28917"/>
                  </a:lnTo>
                  <a:lnTo>
                    <a:pt x="1451343" y="29332"/>
                  </a:lnTo>
                  <a:lnTo>
                    <a:pt x="1425608" y="29610"/>
                  </a:lnTo>
                  <a:lnTo>
                    <a:pt x="1399985" y="29794"/>
                  </a:lnTo>
                  <a:lnTo>
                    <a:pt x="1374437" y="29918"/>
                  </a:lnTo>
                  <a:lnTo>
                    <a:pt x="1348938" y="30000"/>
                  </a:lnTo>
                  <a:lnTo>
                    <a:pt x="1323472" y="30054"/>
                  </a:lnTo>
                  <a:lnTo>
                    <a:pt x="1298028" y="30091"/>
                  </a:lnTo>
                  <a:lnTo>
                    <a:pt x="1272598" y="30115"/>
                  </a:lnTo>
                  <a:lnTo>
                    <a:pt x="1247179" y="30132"/>
                  </a:lnTo>
                  <a:lnTo>
                    <a:pt x="1222613" y="30142"/>
                  </a:lnTo>
                  <a:lnTo>
                    <a:pt x="1198615" y="30149"/>
                  </a:lnTo>
                  <a:lnTo>
                    <a:pt x="1174997" y="30155"/>
                  </a:lnTo>
                  <a:lnTo>
                    <a:pt x="1151631" y="30157"/>
                  </a:lnTo>
                  <a:lnTo>
                    <a:pt x="1128434" y="30160"/>
                  </a:lnTo>
                  <a:lnTo>
                    <a:pt x="1105350" y="30161"/>
                  </a:lnTo>
                  <a:lnTo>
                    <a:pt x="1082340" y="30162"/>
                  </a:lnTo>
                  <a:lnTo>
                    <a:pt x="1059380" y="30163"/>
                  </a:lnTo>
                  <a:lnTo>
                    <a:pt x="1036454" y="30163"/>
                  </a:lnTo>
                  <a:lnTo>
                    <a:pt x="1014396" y="30163"/>
                  </a:lnTo>
                  <a:lnTo>
                    <a:pt x="992917" y="30163"/>
                  </a:lnTo>
                  <a:lnTo>
                    <a:pt x="971825" y="30164"/>
                  </a:lnTo>
                  <a:lnTo>
                    <a:pt x="950990" y="31011"/>
                  </a:lnTo>
                  <a:lnTo>
                    <a:pt x="930326" y="32422"/>
                  </a:lnTo>
                  <a:lnTo>
                    <a:pt x="909778" y="34209"/>
                  </a:lnTo>
                  <a:lnTo>
                    <a:pt x="889305" y="35401"/>
                  </a:lnTo>
                  <a:lnTo>
                    <a:pt x="868883" y="36195"/>
                  </a:lnTo>
                  <a:lnTo>
                    <a:pt x="848496" y="36725"/>
                  </a:lnTo>
                  <a:lnTo>
                    <a:pt x="828130" y="37924"/>
                  </a:lnTo>
                  <a:lnTo>
                    <a:pt x="807780" y="39571"/>
                  </a:lnTo>
                  <a:lnTo>
                    <a:pt x="787440" y="41515"/>
                  </a:lnTo>
                  <a:lnTo>
                    <a:pt x="767107" y="43658"/>
                  </a:lnTo>
                  <a:lnTo>
                    <a:pt x="746778" y="45933"/>
                  </a:lnTo>
                  <a:lnTo>
                    <a:pt x="726452" y="48297"/>
                  </a:lnTo>
                  <a:lnTo>
                    <a:pt x="706974" y="50719"/>
                  </a:lnTo>
                  <a:lnTo>
                    <a:pt x="669529" y="55669"/>
                  </a:lnTo>
                  <a:lnTo>
                    <a:pt x="650399" y="58174"/>
                  </a:lnTo>
                  <a:lnTo>
                    <a:pt x="630873" y="60690"/>
                  </a:lnTo>
                  <a:lnTo>
                    <a:pt x="611082" y="63215"/>
                  </a:lnTo>
                  <a:lnTo>
                    <a:pt x="573288" y="68278"/>
                  </a:lnTo>
                  <a:lnTo>
                    <a:pt x="536735" y="74197"/>
                  </a:lnTo>
                  <a:lnTo>
                    <a:pt x="500733" y="82472"/>
                  </a:lnTo>
                  <a:lnTo>
                    <a:pt x="464977" y="91795"/>
                  </a:lnTo>
                  <a:lnTo>
                    <a:pt x="429330" y="101582"/>
                  </a:lnTo>
                  <a:lnTo>
                    <a:pt x="393731" y="111576"/>
                  </a:lnTo>
                  <a:lnTo>
                    <a:pt x="362669" y="123920"/>
                  </a:lnTo>
                  <a:lnTo>
                    <a:pt x="333907" y="137874"/>
                  </a:lnTo>
                  <a:lnTo>
                    <a:pt x="304189" y="152541"/>
                  </a:lnTo>
                  <a:lnTo>
                    <a:pt x="276307" y="165269"/>
                  </a:lnTo>
                  <a:lnTo>
                    <a:pt x="249803" y="177417"/>
                  </a:lnTo>
                  <a:lnTo>
                    <a:pt x="223912" y="191283"/>
                  </a:lnTo>
                  <a:lnTo>
                    <a:pt x="198294" y="205912"/>
                  </a:lnTo>
                  <a:lnTo>
                    <a:pt x="162329" y="228429"/>
                  </a:lnTo>
                  <a:lnTo>
                    <a:pt x="130224" y="253445"/>
                  </a:lnTo>
                  <a:lnTo>
                    <a:pt x="93081" y="288193"/>
                  </a:lnTo>
                  <a:lnTo>
                    <a:pt x="62131" y="325600"/>
                  </a:lnTo>
                  <a:lnTo>
                    <a:pt x="38833" y="363344"/>
                  </a:lnTo>
                  <a:lnTo>
                    <a:pt x="25335" y="389939"/>
                  </a:lnTo>
                  <a:lnTo>
                    <a:pt x="13716" y="419269"/>
                  </a:lnTo>
                  <a:lnTo>
                    <a:pt x="0" y="4492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73">
            <a:extLst>
              <a:ext uri="{FF2B5EF4-FFF2-40B4-BE49-F238E27FC236}">
                <a16:creationId xmlns:a16="http://schemas.microsoft.com/office/drawing/2014/main" id="{0A640E46-82B0-47F3-A07F-057741E026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60157" y="5654213"/>
            <a:ext cx="2845763" cy="1081703"/>
          </a:xfrm>
          <a:custGeom>
            <a:avLst/>
            <a:gdLst/>
            <a:ahLst/>
            <a:cxnLst/>
            <a:rect l="0" t="0" r="0" b="0"/>
            <a:pathLst>
              <a:path w="2845763" h="1081703">
                <a:moveTo>
                  <a:pt x="1248063" y="98887"/>
                </a:moveTo>
                <a:lnTo>
                  <a:pt x="1248063" y="98887"/>
                </a:lnTo>
                <a:lnTo>
                  <a:pt x="1228982" y="98041"/>
                </a:lnTo>
                <a:lnTo>
                  <a:pt x="1205191" y="92856"/>
                </a:lnTo>
                <a:lnTo>
                  <a:pt x="1168381" y="91582"/>
                </a:lnTo>
                <a:lnTo>
                  <a:pt x="1134518" y="87314"/>
                </a:lnTo>
                <a:lnTo>
                  <a:pt x="1101720" y="88779"/>
                </a:lnTo>
                <a:lnTo>
                  <a:pt x="1076341" y="90161"/>
                </a:lnTo>
                <a:lnTo>
                  <a:pt x="1048129" y="90775"/>
                </a:lnTo>
                <a:lnTo>
                  <a:pt x="1018657" y="91049"/>
                </a:lnTo>
                <a:lnTo>
                  <a:pt x="988625" y="93428"/>
                </a:lnTo>
                <a:lnTo>
                  <a:pt x="957497" y="97307"/>
                </a:lnTo>
                <a:lnTo>
                  <a:pt x="923907" y="101854"/>
                </a:lnTo>
                <a:lnTo>
                  <a:pt x="889223" y="106697"/>
                </a:lnTo>
                <a:lnTo>
                  <a:pt x="854051" y="112518"/>
                </a:lnTo>
                <a:lnTo>
                  <a:pt x="818664" y="120750"/>
                </a:lnTo>
                <a:lnTo>
                  <a:pt x="780923" y="130053"/>
                </a:lnTo>
                <a:lnTo>
                  <a:pt x="761377" y="134905"/>
                </a:lnTo>
                <a:lnTo>
                  <a:pt x="741572" y="139832"/>
                </a:lnTo>
                <a:lnTo>
                  <a:pt x="721596" y="144810"/>
                </a:lnTo>
                <a:lnTo>
                  <a:pt x="701504" y="149822"/>
                </a:lnTo>
                <a:lnTo>
                  <a:pt x="681337" y="155704"/>
                </a:lnTo>
                <a:lnTo>
                  <a:pt x="661119" y="162165"/>
                </a:lnTo>
                <a:lnTo>
                  <a:pt x="640868" y="169013"/>
                </a:lnTo>
                <a:lnTo>
                  <a:pt x="620592" y="176118"/>
                </a:lnTo>
                <a:lnTo>
                  <a:pt x="600303" y="183394"/>
                </a:lnTo>
                <a:lnTo>
                  <a:pt x="580003" y="190785"/>
                </a:lnTo>
                <a:lnTo>
                  <a:pt x="559696" y="198253"/>
                </a:lnTo>
                <a:lnTo>
                  <a:pt x="539385" y="205770"/>
                </a:lnTo>
                <a:lnTo>
                  <a:pt x="519071" y="213323"/>
                </a:lnTo>
                <a:lnTo>
                  <a:pt x="498755" y="222591"/>
                </a:lnTo>
                <a:lnTo>
                  <a:pt x="478438" y="233003"/>
                </a:lnTo>
                <a:lnTo>
                  <a:pt x="458119" y="244177"/>
                </a:lnTo>
                <a:lnTo>
                  <a:pt x="437801" y="255860"/>
                </a:lnTo>
                <a:lnTo>
                  <a:pt x="417481" y="267882"/>
                </a:lnTo>
                <a:lnTo>
                  <a:pt x="397162" y="280131"/>
                </a:lnTo>
                <a:lnTo>
                  <a:pt x="377689" y="292530"/>
                </a:lnTo>
                <a:lnTo>
                  <a:pt x="340248" y="317595"/>
                </a:lnTo>
                <a:lnTo>
                  <a:pt x="321120" y="331053"/>
                </a:lnTo>
                <a:lnTo>
                  <a:pt x="301594" y="345103"/>
                </a:lnTo>
                <a:lnTo>
                  <a:pt x="263530" y="374264"/>
                </a:lnTo>
                <a:lnTo>
                  <a:pt x="229680" y="404157"/>
                </a:lnTo>
                <a:lnTo>
                  <a:pt x="197702" y="436633"/>
                </a:lnTo>
                <a:lnTo>
                  <a:pt x="166556" y="470824"/>
                </a:lnTo>
                <a:lnTo>
                  <a:pt x="135780" y="505774"/>
                </a:lnTo>
                <a:lnTo>
                  <a:pt x="107426" y="541063"/>
                </a:lnTo>
                <a:lnTo>
                  <a:pt x="81560" y="576503"/>
                </a:lnTo>
                <a:lnTo>
                  <a:pt x="58775" y="612010"/>
                </a:lnTo>
                <a:lnTo>
                  <a:pt x="39618" y="649804"/>
                </a:lnTo>
                <a:lnTo>
                  <a:pt x="30952" y="669365"/>
                </a:lnTo>
                <a:lnTo>
                  <a:pt x="16810" y="706904"/>
                </a:lnTo>
                <a:lnTo>
                  <a:pt x="6573" y="742497"/>
                </a:lnTo>
                <a:lnTo>
                  <a:pt x="2023" y="775249"/>
                </a:lnTo>
                <a:lnTo>
                  <a:pt x="0" y="806740"/>
                </a:lnTo>
                <a:lnTo>
                  <a:pt x="795" y="837669"/>
                </a:lnTo>
                <a:lnTo>
                  <a:pt x="6793" y="868348"/>
                </a:lnTo>
                <a:lnTo>
                  <a:pt x="23735" y="906090"/>
                </a:lnTo>
                <a:lnTo>
                  <a:pt x="48886" y="942766"/>
                </a:lnTo>
                <a:lnTo>
                  <a:pt x="81833" y="972354"/>
                </a:lnTo>
                <a:lnTo>
                  <a:pt x="108285" y="989168"/>
                </a:lnTo>
                <a:lnTo>
                  <a:pt x="136975" y="1005107"/>
                </a:lnTo>
                <a:lnTo>
                  <a:pt x="166659" y="1020658"/>
                </a:lnTo>
                <a:lnTo>
                  <a:pt x="201301" y="1033779"/>
                </a:lnTo>
                <a:lnTo>
                  <a:pt x="238429" y="1044408"/>
                </a:lnTo>
                <a:lnTo>
                  <a:pt x="274686" y="1051954"/>
                </a:lnTo>
                <a:lnTo>
                  <a:pt x="294345" y="1055998"/>
                </a:lnTo>
                <a:lnTo>
                  <a:pt x="315071" y="1060387"/>
                </a:lnTo>
                <a:lnTo>
                  <a:pt x="336508" y="1065008"/>
                </a:lnTo>
                <a:lnTo>
                  <a:pt x="358420" y="1068934"/>
                </a:lnTo>
                <a:lnTo>
                  <a:pt x="380647" y="1072399"/>
                </a:lnTo>
                <a:lnTo>
                  <a:pt x="403086" y="1075554"/>
                </a:lnTo>
                <a:lnTo>
                  <a:pt x="426512" y="1077659"/>
                </a:lnTo>
                <a:lnTo>
                  <a:pt x="450595" y="1079061"/>
                </a:lnTo>
                <a:lnTo>
                  <a:pt x="475118" y="1079997"/>
                </a:lnTo>
                <a:lnTo>
                  <a:pt x="499933" y="1080621"/>
                </a:lnTo>
                <a:lnTo>
                  <a:pt x="524943" y="1081036"/>
                </a:lnTo>
                <a:lnTo>
                  <a:pt x="550083" y="1081313"/>
                </a:lnTo>
                <a:lnTo>
                  <a:pt x="575310" y="1081498"/>
                </a:lnTo>
                <a:lnTo>
                  <a:pt x="600594" y="1081622"/>
                </a:lnTo>
                <a:lnTo>
                  <a:pt x="625917" y="1081702"/>
                </a:lnTo>
                <a:lnTo>
                  <a:pt x="652112" y="1080911"/>
                </a:lnTo>
                <a:lnTo>
                  <a:pt x="678889" y="1079536"/>
                </a:lnTo>
                <a:lnTo>
                  <a:pt x="706054" y="1077773"/>
                </a:lnTo>
                <a:lnTo>
                  <a:pt x="733477" y="1075751"/>
                </a:lnTo>
                <a:lnTo>
                  <a:pt x="761073" y="1073557"/>
                </a:lnTo>
                <a:lnTo>
                  <a:pt x="788783" y="1071246"/>
                </a:lnTo>
                <a:lnTo>
                  <a:pt x="816570" y="1068860"/>
                </a:lnTo>
                <a:lnTo>
                  <a:pt x="844407" y="1066423"/>
                </a:lnTo>
                <a:lnTo>
                  <a:pt x="872279" y="1063950"/>
                </a:lnTo>
                <a:lnTo>
                  <a:pt x="901020" y="1062303"/>
                </a:lnTo>
                <a:lnTo>
                  <a:pt x="930341" y="1061204"/>
                </a:lnTo>
                <a:lnTo>
                  <a:pt x="960049" y="1060471"/>
                </a:lnTo>
                <a:lnTo>
                  <a:pt x="989167" y="1059136"/>
                </a:lnTo>
                <a:lnTo>
                  <a:pt x="1017892" y="1057400"/>
                </a:lnTo>
                <a:lnTo>
                  <a:pt x="1046356" y="1055395"/>
                </a:lnTo>
                <a:lnTo>
                  <a:pt x="1074645" y="1053212"/>
                </a:lnTo>
                <a:lnTo>
                  <a:pt x="1102817" y="1050911"/>
                </a:lnTo>
                <a:lnTo>
                  <a:pt x="1130913" y="1048530"/>
                </a:lnTo>
                <a:lnTo>
                  <a:pt x="1159803" y="1046095"/>
                </a:lnTo>
                <a:lnTo>
                  <a:pt x="1189222" y="1043625"/>
                </a:lnTo>
                <a:lnTo>
                  <a:pt x="1218996" y="1041133"/>
                </a:lnTo>
                <a:lnTo>
                  <a:pt x="1249005" y="1037778"/>
                </a:lnTo>
                <a:lnTo>
                  <a:pt x="1279171" y="1033848"/>
                </a:lnTo>
                <a:lnTo>
                  <a:pt x="1309442" y="1029533"/>
                </a:lnTo>
                <a:lnTo>
                  <a:pt x="1339782" y="1025813"/>
                </a:lnTo>
                <a:lnTo>
                  <a:pt x="1370169" y="1022483"/>
                </a:lnTo>
                <a:lnTo>
                  <a:pt x="1400587" y="1019418"/>
                </a:lnTo>
                <a:lnTo>
                  <a:pt x="1431026" y="1014835"/>
                </a:lnTo>
                <a:lnTo>
                  <a:pt x="1461478" y="1009239"/>
                </a:lnTo>
                <a:lnTo>
                  <a:pt x="1491939" y="1002967"/>
                </a:lnTo>
                <a:lnTo>
                  <a:pt x="1522407" y="996248"/>
                </a:lnTo>
                <a:lnTo>
                  <a:pt x="1552879" y="989227"/>
                </a:lnTo>
                <a:lnTo>
                  <a:pt x="1583354" y="982008"/>
                </a:lnTo>
                <a:lnTo>
                  <a:pt x="1613831" y="973807"/>
                </a:lnTo>
                <a:lnTo>
                  <a:pt x="1644308" y="964954"/>
                </a:lnTo>
                <a:lnTo>
                  <a:pt x="1674787" y="955665"/>
                </a:lnTo>
                <a:lnTo>
                  <a:pt x="1705265" y="946932"/>
                </a:lnTo>
                <a:lnTo>
                  <a:pt x="1735745" y="938571"/>
                </a:lnTo>
                <a:lnTo>
                  <a:pt x="1766224" y="930456"/>
                </a:lnTo>
                <a:lnTo>
                  <a:pt x="1796704" y="921659"/>
                </a:lnTo>
                <a:lnTo>
                  <a:pt x="1827184" y="912409"/>
                </a:lnTo>
                <a:lnTo>
                  <a:pt x="1857663" y="902855"/>
                </a:lnTo>
                <a:lnTo>
                  <a:pt x="1887297" y="892252"/>
                </a:lnTo>
                <a:lnTo>
                  <a:pt x="1916366" y="880950"/>
                </a:lnTo>
                <a:lnTo>
                  <a:pt x="1945059" y="869183"/>
                </a:lnTo>
                <a:lnTo>
                  <a:pt x="1974347" y="857104"/>
                </a:lnTo>
                <a:lnTo>
                  <a:pt x="2004032" y="844819"/>
                </a:lnTo>
                <a:lnTo>
                  <a:pt x="2033982" y="832395"/>
                </a:lnTo>
                <a:lnTo>
                  <a:pt x="2063263" y="819879"/>
                </a:lnTo>
                <a:lnTo>
                  <a:pt x="2092096" y="807301"/>
                </a:lnTo>
                <a:lnTo>
                  <a:pt x="2120632" y="794683"/>
                </a:lnTo>
                <a:lnTo>
                  <a:pt x="2148969" y="781191"/>
                </a:lnTo>
                <a:lnTo>
                  <a:pt x="2177173" y="767116"/>
                </a:lnTo>
                <a:lnTo>
                  <a:pt x="2205290" y="752653"/>
                </a:lnTo>
                <a:lnTo>
                  <a:pt x="2232501" y="737931"/>
                </a:lnTo>
                <a:lnTo>
                  <a:pt x="2259108" y="723036"/>
                </a:lnTo>
                <a:lnTo>
                  <a:pt x="2285314" y="708027"/>
                </a:lnTo>
                <a:lnTo>
                  <a:pt x="2311251" y="692093"/>
                </a:lnTo>
                <a:lnTo>
                  <a:pt x="2337007" y="675544"/>
                </a:lnTo>
                <a:lnTo>
                  <a:pt x="2362646" y="658585"/>
                </a:lnTo>
                <a:lnTo>
                  <a:pt x="2388206" y="642199"/>
                </a:lnTo>
                <a:lnTo>
                  <a:pt x="2413711" y="626196"/>
                </a:lnTo>
                <a:lnTo>
                  <a:pt x="2439182" y="610445"/>
                </a:lnTo>
                <a:lnTo>
                  <a:pt x="2462936" y="594020"/>
                </a:lnTo>
                <a:lnTo>
                  <a:pt x="2485545" y="577142"/>
                </a:lnTo>
                <a:lnTo>
                  <a:pt x="2507390" y="559964"/>
                </a:lnTo>
                <a:lnTo>
                  <a:pt x="2529575" y="541738"/>
                </a:lnTo>
                <a:lnTo>
                  <a:pt x="2551985" y="522814"/>
                </a:lnTo>
                <a:lnTo>
                  <a:pt x="2574544" y="503425"/>
                </a:lnTo>
                <a:lnTo>
                  <a:pt x="2595510" y="484572"/>
                </a:lnTo>
                <a:lnTo>
                  <a:pt x="2615415" y="466077"/>
                </a:lnTo>
                <a:lnTo>
                  <a:pt x="2652488" y="430569"/>
                </a:lnTo>
                <a:lnTo>
                  <a:pt x="2685899" y="397855"/>
                </a:lnTo>
                <a:lnTo>
                  <a:pt x="2715423" y="364124"/>
                </a:lnTo>
                <a:lnTo>
                  <a:pt x="2742656" y="330223"/>
                </a:lnTo>
                <a:lnTo>
                  <a:pt x="2768871" y="298223"/>
                </a:lnTo>
                <a:lnTo>
                  <a:pt x="2790117" y="269325"/>
                </a:lnTo>
                <a:lnTo>
                  <a:pt x="2808028" y="241524"/>
                </a:lnTo>
                <a:lnTo>
                  <a:pt x="2824454" y="212235"/>
                </a:lnTo>
                <a:lnTo>
                  <a:pt x="2835705" y="184541"/>
                </a:lnTo>
                <a:lnTo>
                  <a:pt x="2842682" y="158122"/>
                </a:lnTo>
                <a:lnTo>
                  <a:pt x="2845762" y="121142"/>
                </a:lnTo>
                <a:lnTo>
                  <a:pt x="2843483" y="102004"/>
                </a:lnTo>
                <a:lnTo>
                  <a:pt x="2829350" y="72906"/>
                </a:lnTo>
                <a:lnTo>
                  <a:pt x="2805030" y="50925"/>
                </a:lnTo>
                <a:lnTo>
                  <a:pt x="2772330" y="33688"/>
                </a:lnTo>
                <a:lnTo>
                  <a:pt x="2743677" y="23061"/>
                </a:lnTo>
                <a:lnTo>
                  <a:pt x="2711187" y="13540"/>
                </a:lnTo>
                <a:lnTo>
                  <a:pt x="2676991" y="6485"/>
                </a:lnTo>
                <a:lnTo>
                  <a:pt x="2657882" y="4266"/>
                </a:lnTo>
                <a:lnTo>
                  <a:pt x="2637522" y="2787"/>
                </a:lnTo>
                <a:lnTo>
                  <a:pt x="2616330" y="1800"/>
                </a:lnTo>
                <a:lnTo>
                  <a:pt x="2594580" y="1143"/>
                </a:lnTo>
                <a:lnTo>
                  <a:pt x="2572461" y="703"/>
                </a:lnTo>
                <a:lnTo>
                  <a:pt x="2550095" y="411"/>
                </a:lnTo>
                <a:lnTo>
                  <a:pt x="2525871" y="217"/>
                </a:lnTo>
                <a:lnTo>
                  <a:pt x="2500409" y="87"/>
                </a:lnTo>
                <a:lnTo>
                  <a:pt x="2474120" y="0"/>
                </a:lnTo>
                <a:lnTo>
                  <a:pt x="2448128" y="789"/>
                </a:lnTo>
                <a:lnTo>
                  <a:pt x="2422333" y="2162"/>
                </a:lnTo>
                <a:lnTo>
                  <a:pt x="2396670" y="3924"/>
                </a:lnTo>
                <a:lnTo>
                  <a:pt x="2369401" y="5099"/>
                </a:lnTo>
                <a:lnTo>
                  <a:pt x="2341062" y="5881"/>
                </a:lnTo>
                <a:lnTo>
                  <a:pt x="2312009" y="6403"/>
                </a:lnTo>
                <a:lnTo>
                  <a:pt x="2282481" y="7598"/>
                </a:lnTo>
                <a:lnTo>
                  <a:pt x="2252634" y="9241"/>
                </a:lnTo>
                <a:lnTo>
                  <a:pt x="2222577" y="11183"/>
                </a:lnTo>
                <a:lnTo>
                  <a:pt x="2191533" y="12478"/>
                </a:lnTo>
                <a:lnTo>
                  <a:pt x="2159830" y="13341"/>
                </a:lnTo>
                <a:lnTo>
                  <a:pt x="2127688" y="13916"/>
                </a:lnTo>
                <a:lnTo>
                  <a:pt x="2095253" y="15147"/>
                </a:lnTo>
                <a:lnTo>
                  <a:pt x="2062623" y="16813"/>
                </a:lnTo>
                <a:lnTo>
                  <a:pt x="2029863" y="18771"/>
                </a:lnTo>
                <a:lnTo>
                  <a:pt x="1997016" y="20077"/>
                </a:lnTo>
                <a:lnTo>
                  <a:pt x="1964112" y="20946"/>
                </a:lnTo>
                <a:lnTo>
                  <a:pt x="1931169" y="21526"/>
                </a:lnTo>
                <a:lnTo>
                  <a:pt x="1898200" y="21914"/>
                </a:lnTo>
                <a:lnTo>
                  <a:pt x="1865214" y="22172"/>
                </a:lnTo>
                <a:lnTo>
                  <a:pt x="1832217" y="22343"/>
                </a:lnTo>
                <a:lnTo>
                  <a:pt x="1798366" y="22458"/>
                </a:lnTo>
                <a:lnTo>
                  <a:pt x="1763945" y="22534"/>
                </a:lnTo>
                <a:lnTo>
                  <a:pt x="1729144" y="22585"/>
                </a:lnTo>
                <a:lnTo>
                  <a:pt x="1694090" y="23465"/>
                </a:lnTo>
                <a:lnTo>
                  <a:pt x="1658867" y="24900"/>
                </a:lnTo>
                <a:lnTo>
                  <a:pt x="1623533" y="26702"/>
                </a:lnTo>
                <a:lnTo>
                  <a:pt x="1588123" y="28751"/>
                </a:lnTo>
                <a:lnTo>
                  <a:pt x="1552663" y="30962"/>
                </a:lnTo>
                <a:lnTo>
                  <a:pt x="1517170" y="33284"/>
                </a:lnTo>
                <a:lnTo>
                  <a:pt x="1481654" y="35678"/>
                </a:lnTo>
                <a:lnTo>
                  <a:pt x="1446124" y="38121"/>
                </a:lnTo>
                <a:lnTo>
                  <a:pt x="1410583" y="40596"/>
                </a:lnTo>
                <a:lnTo>
                  <a:pt x="1375036" y="43940"/>
                </a:lnTo>
                <a:lnTo>
                  <a:pt x="1339485" y="47862"/>
                </a:lnTo>
                <a:lnTo>
                  <a:pt x="1303931" y="52170"/>
                </a:lnTo>
                <a:lnTo>
                  <a:pt x="1267528" y="57583"/>
                </a:lnTo>
                <a:lnTo>
                  <a:pt x="1230560" y="63731"/>
                </a:lnTo>
                <a:lnTo>
                  <a:pt x="1193214" y="70369"/>
                </a:lnTo>
                <a:lnTo>
                  <a:pt x="1157310" y="77335"/>
                </a:lnTo>
                <a:lnTo>
                  <a:pt x="1122368" y="84519"/>
                </a:lnTo>
                <a:lnTo>
                  <a:pt x="1088066" y="91849"/>
                </a:lnTo>
                <a:lnTo>
                  <a:pt x="1053346" y="99275"/>
                </a:lnTo>
                <a:lnTo>
                  <a:pt x="1018345" y="106766"/>
                </a:lnTo>
                <a:lnTo>
                  <a:pt x="983158" y="114300"/>
                </a:lnTo>
                <a:lnTo>
                  <a:pt x="947846" y="124402"/>
                </a:lnTo>
                <a:lnTo>
                  <a:pt x="912452" y="136217"/>
                </a:lnTo>
                <a:lnTo>
                  <a:pt x="877003" y="149173"/>
                </a:lnTo>
                <a:lnTo>
                  <a:pt x="841517" y="164584"/>
                </a:lnTo>
                <a:lnTo>
                  <a:pt x="806005" y="181632"/>
                </a:lnTo>
                <a:lnTo>
                  <a:pt x="770478" y="199770"/>
                </a:lnTo>
                <a:lnTo>
                  <a:pt x="735786" y="220330"/>
                </a:lnTo>
                <a:lnTo>
                  <a:pt x="701652" y="242502"/>
                </a:lnTo>
                <a:lnTo>
                  <a:pt x="667889" y="265750"/>
                </a:lnTo>
                <a:lnTo>
                  <a:pt x="636914" y="288023"/>
                </a:lnTo>
                <a:lnTo>
                  <a:pt x="607797" y="309645"/>
                </a:lnTo>
                <a:lnTo>
                  <a:pt x="579919" y="330832"/>
                </a:lnTo>
                <a:lnTo>
                  <a:pt x="556254" y="349190"/>
                </a:lnTo>
                <a:lnTo>
                  <a:pt x="535397" y="365663"/>
                </a:lnTo>
                <a:lnTo>
                  <a:pt x="503756" y="391021"/>
                </a:lnTo>
                <a:lnTo>
                  <a:pt x="478443" y="41130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74">
            <a:extLst>
              <a:ext uri="{FF2B5EF4-FFF2-40B4-BE49-F238E27FC236}">
                <a16:creationId xmlns:a16="http://schemas.microsoft.com/office/drawing/2014/main" id="{1732F479-5DED-43D4-86D0-6209442485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96200" y="455676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9BAC94-2C77-0E8C-2DAC-28BB03B8179A}"/>
                  </a:ext>
                </a:extLst>
              </p14:cNvPr>
              <p14:cNvContentPartPr/>
              <p14:nvPr/>
            </p14:nvContentPartPr>
            <p14:xfrm>
              <a:off x="1256760" y="1219320"/>
              <a:ext cx="7841520" cy="108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9BAC94-2C77-0E8C-2DAC-28BB03B817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7400" y="1209960"/>
                <a:ext cx="7860240" cy="110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1182C81-DB0A-426B-9225-944A968CEC9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066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SMART Goal = Increase sales on Sweatshirts by 10% by February 1, 2018</a:t>
            </a:r>
          </a:p>
          <a:p>
            <a:endParaRPr lang="en-US" altLang="en-US" dirty="0"/>
          </a:p>
        </p:txBody>
      </p:sp>
      <p:pic>
        <p:nvPicPr>
          <p:cNvPr id="36867" name="Picture 2" descr="http://thumb1.shutterstock.com/display_pic_with_logo/1744217/211771828/stock-vector-smart-objective-211771828.jpg">
            <a:extLst>
              <a:ext uri="{FF2B5EF4-FFF2-40B4-BE49-F238E27FC236}">
                <a16:creationId xmlns:a16="http://schemas.microsoft.com/office/drawing/2014/main" id="{219817F0-82CF-4ADE-9902-F46DA932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477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CB07BC-4FB1-42A1-BE68-F6BE507799F2}"/>
              </a:ext>
            </a:extLst>
          </p:cNvPr>
          <p:cNvSpPr/>
          <p:nvPr/>
        </p:nvSpPr>
        <p:spPr>
          <a:xfrm>
            <a:off x="2819400" y="2312988"/>
            <a:ext cx="4191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 the sale of </a:t>
            </a:r>
            <a:r>
              <a:rPr lang="en-US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Sweatshirts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70574-BEF8-437D-91E6-AEB287DF5F94}"/>
              </a:ext>
            </a:extLst>
          </p:cNvPr>
          <p:cNvSpPr/>
          <p:nvPr/>
        </p:nvSpPr>
        <p:spPr>
          <a:xfrm>
            <a:off x="3124200" y="3151188"/>
            <a:ext cx="4191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10%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5A75E-FC75-416E-8E5A-70296A0476EA}"/>
              </a:ext>
            </a:extLst>
          </p:cNvPr>
          <p:cNvSpPr/>
          <p:nvPr/>
        </p:nvSpPr>
        <p:spPr>
          <a:xfrm>
            <a:off x="2667000" y="3962400"/>
            <a:ext cx="4724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increasing product options, marketing on social media, and having sales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025A7-53CE-4968-9942-275FB4C7C1AC}"/>
              </a:ext>
            </a:extLst>
          </p:cNvPr>
          <p:cNvSpPr/>
          <p:nvPr/>
        </p:nvSpPr>
        <p:spPr>
          <a:xfrm>
            <a:off x="3276600" y="4800600"/>
            <a:ext cx="3886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do so, I will need about three months to purchase and market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3D55A-9201-403D-83B3-DE485484CC4A}"/>
              </a:ext>
            </a:extLst>
          </p:cNvPr>
          <p:cNvSpPr/>
          <p:nvPr/>
        </p:nvSpPr>
        <p:spPr>
          <a:xfrm>
            <a:off x="2819400" y="5638800"/>
            <a:ext cx="4191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August, 2022</a:t>
            </a:r>
          </a:p>
        </p:txBody>
      </p:sp>
      <p:grpSp>
        <p:nvGrpSpPr>
          <p:cNvPr id="48" name="SMARTInkShape-Group47">
            <a:extLst>
              <a:ext uri="{FF2B5EF4-FFF2-40B4-BE49-F238E27FC236}">
                <a16:creationId xmlns:a16="http://schemas.microsoft.com/office/drawing/2014/main" id="{DE96C68C-A922-4553-9AE8-F31C704B72B0}"/>
              </a:ext>
            </a:extLst>
          </p:cNvPr>
          <p:cNvGrpSpPr/>
          <p:nvPr/>
        </p:nvGrpSpPr>
        <p:grpSpPr>
          <a:xfrm>
            <a:off x="7341290" y="3309184"/>
            <a:ext cx="2430543" cy="1681917"/>
            <a:chOff x="7341290" y="3309184"/>
            <a:chExt cx="2430543" cy="1681917"/>
          </a:xfrm>
        </p:grpSpPr>
        <p:sp>
          <p:nvSpPr>
            <p:cNvPr id="36" name="SMARTInkShape-92">
              <a:extLst>
                <a:ext uri="{FF2B5EF4-FFF2-40B4-BE49-F238E27FC236}">
                  <a16:creationId xmlns:a16="http://schemas.microsoft.com/office/drawing/2014/main" id="{24A988B7-6AC7-4DBC-853E-2F372E94DCF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24900" y="3802380"/>
              <a:ext cx="114301" cy="137161"/>
            </a:xfrm>
            <a:custGeom>
              <a:avLst/>
              <a:gdLst/>
              <a:ahLst/>
              <a:cxnLst/>
              <a:rect l="0" t="0" r="0" b="0"/>
              <a:pathLst>
                <a:path w="114301" h="137161">
                  <a:moveTo>
                    <a:pt x="0" y="137160"/>
                  </a:moveTo>
                  <a:lnTo>
                    <a:pt x="0" y="137160"/>
                  </a:lnTo>
                  <a:lnTo>
                    <a:pt x="0" y="133115"/>
                  </a:lnTo>
                  <a:lnTo>
                    <a:pt x="2258" y="128871"/>
                  </a:lnTo>
                  <a:lnTo>
                    <a:pt x="23726" y="95405"/>
                  </a:lnTo>
                  <a:lnTo>
                    <a:pt x="42873" y="67497"/>
                  </a:lnTo>
                  <a:lnTo>
                    <a:pt x="75639" y="3177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3">
              <a:extLst>
                <a:ext uri="{FF2B5EF4-FFF2-40B4-BE49-F238E27FC236}">
                  <a16:creationId xmlns:a16="http://schemas.microsoft.com/office/drawing/2014/main" id="{E6D00A3E-83B0-42C7-A3D4-151274BB8A9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25939" y="3383280"/>
              <a:ext cx="15243" cy="15241"/>
            </a:xfrm>
            <a:custGeom>
              <a:avLst/>
              <a:gdLst/>
              <a:ahLst/>
              <a:cxnLst/>
              <a:rect l="0" t="0" r="0" b="0"/>
              <a:pathLst>
                <a:path w="15243" h="15241">
                  <a:moveTo>
                    <a:pt x="15242" y="15240"/>
                  </a:moveTo>
                  <a:lnTo>
                    <a:pt x="15242" y="15240"/>
                  </a:lnTo>
                  <a:lnTo>
                    <a:pt x="8679" y="15240"/>
                  </a:lnTo>
                  <a:lnTo>
                    <a:pt x="8328" y="14394"/>
                  </a:lnTo>
                  <a:lnTo>
                    <a:pt x="7935" y="11195"/>
                  </a:lnTo>
                  <a:lnTo>
                    <a:pt x="5503" y="69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4">
              <a:extLst>
                <a:ext uri="{FF2B5EF4-FFF2-40B4-BE49-F238E27FC236}">
                  <a16:creationId xmlns:a16="http://schemas.microsoft.com/office/drawing/2014/main" id="{643156C3-408A-45A4-9BFE-4C4F2D548EA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084451" y="3498481"/>
              <a:ext cx="687382" cy="691927"/>
            </a:xfrm>
            <a:custGeom>
              <a:avLst/>
              <a:gdLst/>
              <a:ahLst/>
              <a:cxnLst/>
              <a:rect l="0" t="0" r="0" b="0"/>
              <a:pathLst>
                <a:path w="687382" h="691927">
                  <a:moveTo>
                    <a:pt x="44310" y="380099"/>
                  </a:moveTo>
                  <a:lnTo>
                    <a:pt x="44310" y="380099"/>
                  </a:lnTo>
                  <a:lnTo>
                    <a:pt x="26177" y="380099"/>
                  </a:lnTo>
                  <a:lnTo>
                    <a:pt x="23754" y="381792"/>
                  </a:lnTo>
                  <a:lnTo>
                    <a:pt x="18804" y="388189"/>
                  </a:lnTo>
                  <a:lnTo>
                    <a:pt x="1763" y="421707"/>
                  </a:lnTo>
                  <a:lnTo>
                    <a:pt x="0" y="431329"/>
                  </a:lnTo>
                  <a:lnTo>
                    <a:pt x="1473" y="438992"/>
                  </a:lnTo>
                  <a:lnTo>
                    <a:pt x="7062" y="448067"/>
                  </a:lnTo>
                  <a:lnTo>
                    <a:pt x="16538" y="458718"/>
                  </a:lnTo>
                  <a:lnTo>
                    <a:pt x="23781" y="461607"/>
                  </a:lnTo>
                  <a:lnTo>
                    <a:pt x="42230" y="463462"/>
                  </a:lnTo>
                  <a:lnTo>
                    <a:pt x="46309" y="461921"/>
                  </a:lnTo>
                  <a:lnTo>
                    <a:pt x="73021" y="439056"/>
                  </a:lnTo>
                  <a:lnTo>
                    <a:pt x="78236" y="430009"/>
                  </a:lnTo>
                  <a:lnTo>
                    <a:pt x="83842" y="412661"/>
                  </a:lnTo>
                  <a:lnTo>
                    <a:pt x="85904" y="409427"/>
                  </a:lnTo>
                  <a:lnTo>
                    <a:pt x="94177" y="383427"/>
                  </a:lnTo>
                  <a:lnTo>
                    <a:pt x="93642" y="380624"/>
                  </a:lnTo>
                  <a:lnTo>
                    <a:pt x="90242" y="372956"/>
                  </a:lnTo>
                  <a:lnTo>
                    <a:pt x="94136" y="376666"/>
                  </a:lnTo>
                  <a:lnTo>
                    <a:pt x="96089" y="380831"/>
                  </a:lnTo>
                  <a:lnTo>
                    <a:pt x="110585" y="418682"/>
                  </a:lnTo>
                  <a:lnTo>
                    <a:pt x="123080" y="449913"/>
                  </a:lnTo>
                  <a:lnTo>
                    <a:pt x="139299" y="480250"/>
                  </a:lnTo>
                  <a:lnTo>
                    <a:pt x="158809" y="517976"/>
                  </a:lnTo>
                  <a:lnTo>
                    <a:pt x="171651" y="547951"/>
                  </a:lnTo>
                  <a:lnTo>
                    <a:pt x="187619" y="584376"/>
                  </a:lnTo>
                  <a:lnTo>
                    <a:pt x="200998" y="621267"/>
                  </a:lnTo>
                  <a:lnTo>
                    <a:pt x="210340" y="657642"/>
                  </a:lnTo>
                  <a:lnTo>
                    <a:pt x="211472" y="674189"/>
                  </a:lnTo>
                  <a:lnTo>
                    <a:pt x="209937" y="678606"/>
                  </a:lnTo>
                  <a:lnTo>
                    <a:pt x="203718" y="685771"/>
                  </a:lnTo>
                  <a:lnTo>
                    <a:pt x="195308" y="689520"/>
                  </a:lnTo>
                  <a:lnTo>
                    <a:pt x="180158" y="691926"/>
                  </a:lnTo>
                  <a:lnTo>
                    <a:pt x="172137" y="687740"/>
                  </a:lnTo>
                  <a:lnTo>
                    <a:pt x="137188" y="659362"/>
                  </a:lnTo>
                  <a:lnTo>
                    <a:pt x="115713" y="626985"/>
                  </a:lnTo>
                  <a:lnTo>
                    <a:pt x="104318" y="597936"/>
                  </a:lnTo>
                  <a:lnTo>
                    <a:pt x="95581" y="567880"/>
                  </a:lnTo>
                  <a:lnTo>
                    <a:pt x="91674" y="533481"/>
                  </a:lnTo>
                  <a:lnTo>
                    <a:pt x="94563" y="496477"/>
                  </a:lnTo>
                  <a:lnTo>
                    <a:pt x="100781" y="458702"/>
                  </a:lnTo>
                  <a:lnTo>
                    <a:pt x="107984" y="424744"/>
                  </a:lnTo>
                  <a:lnTo>
                    <a:pt x="119526" y="393233"/>
                  </a:lnTo>
                  <a:lnTo>
                    <a:pt x="133669" y="362448"/>
                  </a:lnTo>
                  <a:lnTo>
                    <a:pt x="154467" y="327788"/>
                  </a:lnTo>
                  <a:lnTo>
                    <a:pt x="179898" y="296482"/>
                  </a:lnTo>
                  <a:lnTo>
                    <a:pt x="203522" y="258866"/>
                  </a:lnTo>
                  <a:lnTo>
                    <a:pt x="217241" y="230017"/>
                  </a:lnTo>
                  <a:lnTo>
                    <a:pt x="219431" y="220661"/>
                  </a:lnTo>
                  <a:lnTo>
                    <a:pt x="220414" y="254131"/>
                  </a:lnTo>
                  <a:lnTo>
                    <a:pt x="230174" y="278635"/>
                  </a:lnTo>
                  <a:lnTo>
                    <a:pt x="251568" y="304945"/>
                  </a:lnTo>
                  <a:lnTo>
                    <a:pt x="278346" y="321548"/>
                  </a:lnTo>
                  <a:lnTo>
                    <a:pt x="283308" y="322438"/>
                  </a:lnTo>
                  <a:lnTo>
                    <a:pt x="293336" y="321170"/>
                  </a:lnTo>
                  <a:lnTo>
                    <a:pt x="328981" y="301522"/>
                  </a:lnTo>
                  <a:lnTo>
                    <a:pt x="341010" y="291836"/>
                  </a:lnTo>
                  <a:lnTo>
                    <a:pt x="357890" y="262663"/>
                  </a:lnTo>
                  <a:lnTo>
                    <a:pt x="377278" y="228585"/>
                  </a:lnTo>
                  <a:lnTo>
                    <a:pt x="392177" y="192157"/>
                  </a:lnTo>
                  <a:lnTo>
                    <a:pt x="406033" y="161882"/>
                  </a:lnTo>
                  <a:lnTo>
                    <a:pt x="409273" y="139345"/>
                  </a:lnTo>
                  <a:lnTo>
                    <a:pt x="407456" y="131139"/>
                  </a:lnTo>
                  <a:lnTo>
                    <a:pt x="403438" y="123018"/>
                  </a:lnTo>
                  <a:lnTo>
                    <a:pt x="402262" y="123198"/>
                  </a:lnTo>
                  <a:lnTo>
                    <a:pt x="398697" y="125656"/>
                  </a:lnTo>
                  <a:lnTo>
                    <a:pt x="396549" y="129572"/>
                  </a:lnTo>
                  <a:lnTo>
                    <a:pt x="395976" y="131800"/>
                  </a:lnTo>
                  <a:lnTo>
                    <a:pt x="388369" y="142429"/>
                  </a:lnTo>
                  <a:lnTo>
                    <a:pt x="388828" y="143759"/>
                  </a:lnTo>
                  <a:lnTo>
                    <a:pt x="391597" y="147495"/>
                  </a:lnTo>
                  <a:lnTo>
                    <a:pt x="393522" y="147983"/>
                  </a:lnTo>
                  <a:lnTo>
                    <a:pt x="395650" y="147461"/>
                  </a:lnTo>
                  <a:lnTo>
                    <a:pt x="427309" y="129437"/>
                  </a:lnTo>
                  <a:lnTo>
                    <a:pt x="457031" y="109668"/>
                  </a:lnTo>
                  <a:lnTo>
                    <a:pt x="492378" y="84440"/>
                  </a:lnTo>
                  <a:lnTo>
                    <a:pt x="520817" y="65872"/>
                  </a:lnTo>
                  <a:lnTo>
                    <a:pt x="553797" y="46541"/>
                  </a:lnTo>
                  <a:lnTo>
                    <a:pt x="585018" y="30089"/>
                  </a:lnTo>
                  <a:lnTo>
                    <a:pt x="621862" y="9360"/>
                  </a:lnTo>
                  <a:lnTo>
                    <a:pt x="645826" y="2139"/>
                  </a:lnTo>
                  <a:lnTo>
                    <a:pt x="664966" y="0"/>
                  </a:lnTo>
                  <a:lnTo>
                    <a:pt x="673781" y="1757"/>
                  </a:lnTo>
                  <a:lnTo>
                    <a:pt x="683504" y="7507"/>
                  </a:lnTo>
                  <a:lnTo>
                    <a:pt x="686338" y="9784"/>
                  </a:lnTo>
                  <a:lnTo>
                    <a:pt x="687381" y="12996"/>
                  </a:lnTo>
                  <a:lnTo>
                    <a:pt x="686283" y="21079"/>
                  </a:lnTo>
                  <a:lnTo>
                    <a:pt x="676859" y="39196"/>
                  </a:lnTo>
                  <a:lnTo>
                    <a:pt x="645297" y="75562"/>
                  </a:lnTo>
                  <a:lnTo>
                    <a:pt x="608188" y="113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5">
              <a:extLst>
                <a:ext uri="{FF2B5EF4-FFF2-40B4-BE49-F238E27FC236}">
                  <a16:creationId xmlns:a16="http://schemas.microsoft.com/office/drawing/2014/main" id="{AE0E2348-16E5-4348-8C4B-E08D50CDC51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41290" y="3802380"/>
              <a:ext cx="452291" cy="1188721"/>
            </a:xfrm>
            <a:custGeom>
              <a:avLst/>
              <a:gdLst/>
              <a:ahLst/>
              <a:cxnLst/>
              <a:rect l="0" t="0" r="0" b="0"/>
              <a:pathLst>
                <a:path w="452291" h="1188721">
                  <a:moveTo>
                    <a:pt x="4390" y="0"/>
                  </a:moveTo>
                  <a:lnTo>
                    <a:pt x="4390" y="0"/>
                  </a:lnTo>
                  <a:lnTo>
                    <a:pt x="4390" y="4045"/>
                  </a:lnTo>
                  <a:lnTo>
                    <a:pt x="2132" y="8289"/>
                  </a:lnTo>
                  <a:lnTo>
                    <a:pt x="345" y="10606"/>
                  </a:lnTo>
                  <a:lnTo>
                    <a:pt x="0" y="13844"/>
                  </a:lnTo>
                  <a:lnTo>
                    <a:pt x="3559" y="26491"/>
                  </a:lnTo>
                  <a:lnTo>
                    <a:pt x="23322" y="62059"/>
                  </a:lnTo>
                  <a:lnTo>
                    <a:pt x="47721" y="99205"/>
                  </a:lnTo>
                  <a:lnTo>
                    <a:pt x="80088" y="128722"/>
                  </a:lnTo>
                  <a:lnTo>
                    <a:pt x="109134" y="147172"/>
                  </a:lnTo>
                  <a:lnTo>
                    <a:pt x="139189" y="168348"/>
                  </a:lnTo>
                  <a:lnTo>
                    <a:pt x="170389" y="190710"/>
                  </a:lnTo>
                  <a:lnTo>
                    <a:pt x="205222" y="212576"/>
                  </a:lnTo>
                  <a:lnTo>
                    <a:pt x="238216" y="230155"/>
                  </a:lnTo>
                  <a:lnTo>
                    <a:pt x="273579" y="246088"/>
                  </a:lnTo>
                  <a:lnTo>
                    <a:pt x="305882" y="261533"/>
                  </a:lnTo>
                  <a:lnTo>
                    <a:pt x="336902" y="276834"/>
                  </a:lnTo>
                  <a:lnTo>
                    <a:pt x="366695" y="291246"/>
                  </a:lnTo>
                  <a:lnTo>
                    <a:pt x="399948" y="306387"/>
                  </a:lnTo>
                  <a:lnTo>
                    <a:pt x="431710" y="325172"/>
                  </a:lnTo>
                  <a:lnTo>
                    <a:pt x="439278" y="333892"/>
                  </a:lnTo>
                  <a:lnTo>
                    <a:pt x="448300" y="352366"/>
                  </a:lnTo>
                  <a:lnTo>
                    <a:pt x="452290" y="373927"/>
                  </a:lnTo>
                  <a:lnTo>
                    <a:pt x="448708" y="388863"/>
                  </a:lnTo>
                  <a:lnTo>
                    <a:pt x="437171" y="416068"/>
                  </a:lnTo>
                  <a:lnTo>
                    <a:pt x="420770" y="453197"/>
                  </a:lnTo>
                  <a:lnTo>
                    <a:pt x="406194" y="480821"/>
                  </a:lnTo>
                  <a:lnTo>
                    <a:pt x="388428" y="507210"/>
                  </a:lnTo>
                  <a:lnTo>
                    <a:pt x="369243" y="537564"/>
                  </a:lnTo>
                  <a:lnTo>
                    <a:pt x="348580" y="570810"/>
                  </a:lnTo>
                  <a:lnTo>
                    <a:pt x="325285" y="605343"/>
                  </a:lnTo>
                  <a:lnTo>
                    <a:pt x="300822" y="640445"/>
                  </a:lnTo>
                  <a:lnTo>
                    <a:pt x="276684" y="676649"/>
                  </a:lnTo>
                  <a:lnTo>
                    <a:pt x="265506" y="695786"/>
                  </a:lnTo>
                  <a:lnTo>
                    <a:pt x="254668" y="715318"/>
                  </a:lnTo>
                  <a:lnTo>
                    <a:pt x="243209" y="735958"/>
                  </a:lnTo>
                  <a:lnTo>
                    <a:pt x="231335" y="757339"/>
                  </a:lnTo>
                  <a:lnTo>
                    <a:pt x="219187" y="779212"/>
                  </a:lnTo>
                  <a:lnTo>
                    <a:pt x="207701" y="800568"/>
                  </a:lnTo>
                  <a:lnTo>
                    <a:pt x="196658" y="821578"/>
                  </a:lnTo>
                  <a:lnTo>
                    <a:pt x="185908" y="842359"/>
                  </a:lnTo>
                  <a:lnTo>
                    <a:pt x="175355" y="863833"/>
                  </a:lnTo>
                  <a:lnTo>
                    <a:pt x="164934" y="885769"/>
                  </a:lnTo>
                  <a:lnTo>
                    <a:pt x="154598" y="908013"/>
                  </a:lnTo>
                  <a:lnTo>
                    <a:pt x="146016" y="930462"/>
                  </a:lnTo>
                  <a:lnTo>
                    <a:pt x="138601" y="953048"/>
                  </a:lnTo>
                  <a:lnTo>
                    <a:pt x="131964" y="975725"/>
                  </a:lnTo>
                  <a:lnTo>
                    <a:pt x="125846" y="996770"/>
                  </a:lnTo>
                  <a:lnTo>
                    <a:pt x="120073" y="1016727"/>
                  </a:lnTo>
                  <a:lnTo>
                    <a:pt x="109991" y="1054705"/>
                  </a:lnTo>
                  <a:lnTo>
                    <a:pt x="102688" y="1091340"/>
                  </a:lnTo>
                  <a:lnTo>
                    <a:pt x="96620" y="1122862"/>
                  </a:lnTo>
                  <a:lnTo>
                    <a:pt x="90702" y="1159893"/>
                  </a:lnTo>
                  <a:lnTo>
                    <a:pt x="88210" y="1188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6">
              <a:extLst>
                <a:ext uri="{FF2B5EF4-FFF2-40B4-BE49-F238E27FC236}">
                  <a16:creationId xmlns:a16="http://schemas.microsoft.com/office/drawing/2014/main" id="{CE159CC6-C81C-4BA3-957C-17A80424253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48600" y="3948984"/>
              <a:ext cx="480061" cy="404992"/>
            </a:xfrm>
            <a:custGeom>
              <a:avLst/>
              <a:gdLst/>
              <a:ahLst/>
              <a:cxnLst/>
              <a:rect l="0" t="0" r="0" b="0"/>
              <a:pathLst>
                <a:path w="480061" h="404992">
                  <a:moveTo>
                    <a:pt x="0" y="104856"/>
                  </a:moveTo>
                  <a:lnTo>
                    <a:pt x="0" y="104856"/>
                  </a:lnTo>
                  <a:lnTo>
                    <a:pt x="0" y="108901"/>
                  </a:lnTo>
                  <a:lnTo>
                    <a:pt x="12998" y="145192"/>
                  </a:lnTo>
                  <a:lnTo>
                    <a:pt x="25177" y="181999"/>
                  </a:lnTo>
                  <a:lnTo>
                    <a:pt x="38787" y="214073"/>
                  </a:lnTo>
                  <a:lnTo>
                    <a:pt x="51286" y="250388"/>
                  </a:lnTo>
                  <a:lnTo>
                    <a:pt x="62609" y="285701"/>
                  </a:lnTo>
                  <a:lnTo>
                    <a:pt x="74432" y="319870"/>
                  </a:lnTo>
                  <a:lnTo>
                    <a:pt x="83296" y="352291"/>
                  </a:lnTo>
                  <a:lnTo>
                    <a:pt x="96451" y="386956"/>
                  </a:lnTo>
                  <a:lnTo>
                    <a:pt x="104408" y="401064"/>
                  </a:lnTo>
                  <a:lnTo>
                    <a:pt x="105670" y="404991"/>
                  </a:lnTo>
                  <a:lnTo>
                    <a:pt x="106007" y="404852"/>
                  </a:lnTo>
                  <a:lnTo>
                    <a:pt x="106547" y="398547"/>
                  </a:lnTo>
                  <a:lnTo>
                    <a:pt x="104363" y="393994"/>
                  </a:lnTo>
                  <a:lnTo>
                    <a:pt x="102595" y="391594"/>
                  </a:lnTo>
                  <a:lnTo>
                    <a:pt x="97268" y="360303"/>
                  </a:lnTo>
                  <a:lnTo>
                    <a:pt x="92590" y="322579"/>
                  </a:lnTo>
                  <a:lnTo>
                    <a:pt x="91781" y="292603"/>
                  </a:lnTo>
                  <a:lnTo>
                    <a:pt x="87496" y="258227"/>
                  </a:lnTo>
                  <a:lnTo>
                    <a:pt x="88953" y="221232"/>
                  </a:lnTo>
                  <a:lnTo>
                    <a:pt x="90703" y="183459"/>
                  </a:lnTo>
                  <a:lnTo>
                    <a:pt x="99312" y="149500"/>
                  </a:lnTo>
                  <a:lnTo>
                    <a:pt x="111308" y="114615"/>
                  </a:lnTo>
                  <a:lnTo>
                    <a:pt x="116639" y="101856"/>
                  </a:lnTo>
                  <a:lnTo>
                    <a:pt x="124089" y="92798"/>
                  </a:lnTo>
                  <a:lnTo>
                    <a:pt x="133044" y="86797"/>
                  </a:lnTo>
                  <a:lnTo>
                    <a:pt x="147605" y="83419"/>
                  </a:lnTo>
                  <a:lnTo>
                    <a:pt x="157607" y="82628"/>
                  </a:lnTo>
                  <a:lnTo>
                    <a:pt x="167697" y="86793"/>
                  </a:lnTo>
                  <a:lnTo>
                    <a:pt x="187971" y="103264"/>
                  </a:lnTo>
                  <a:lnTo>
                    <a:pt x="208282" y="134143"/>
                  </a:lnTo>
                  <a:lnTo>
                    <a:pt x="226341" y="167838"/>
                  </a:lnTo>
                  <a:lnTo>
                    <a:pt x="235552" y="196895"/>
                  </a:lnTo>
                  <a:lnTo>
                    <a:pt x="242203" y="233009"/>
                  </a:lnTo>
                  <a:lnTo>
                    <a:pt x="244363" y="264602"/>
                  </a:lnTo>
                  <a:lnTo>
                    <a:pt x="250970" y="301622"/>
                  </a:lnTo>
                  <a:lnTo>
                    <a:pt x="251242" y="305761"/>
                  </a:lnTo>
                  <a:lnTo>
                    <a:pt x="251315" y="305679"/>
                  </a:lnTo>
                  <a:lnTo>
                    <a:pt x="251363" y="304778"/>
                  </a:lnTo>
                  <a:lnTo>
                    <a:pt x="245416" y="284378"/>
                  </a:lnTo>
                  <a:lnTo>
                    <a:pt x="246565" y="261623"/>
                  </a:lnTo>
                  <a:lnTo>
                    <a:pt x="250010" y="231174"/>
                  </a:lnTo>
                  <a:lnTo>
                    <a:pt x="253288" y="193084"/>
                  </a:lnTo>
                  <a:lnTo>
                    <a:pt x="258199" y="164388"/>
                  </a:lnTo>
                  <a:lnTo>
                    <a:pt x="266026" y="134702"/>
                  </a:lnTo>
                  <a:lnTo>
                    <a:pt x="272891" y="106832"/>
                  </a:lnTo>
                  <a:lnTo>
                    <a:pt x="283774" y="69599"/>
                  </a:lnTo>
                  <a:lnTo>
                    <a:pt x="297724" y="39376"/>
                  </a:lnTo>
                  <a:lnTo>
                    <a:pt x="313562" y="14499"/>
                  </a:lnTo>
                  <a:lnTo>
                    <a:pt x="326211" y="4330"/>
                  </a:lnTo>
                  <a:lnTo>
                    <a:pt x="335766" y="911"/>
                  </a:lnTo>
                  <a:lnTo>
                    <a:pt x="340683" y="0"/>
                  </a:lnTo>
                  <a:lnTo>
                    <a:pt x="345656" y="1085"/>
                  </a:lnTo>
                  <a:lnTo>
                    <a:pt x="355695" y="6807"/>
                  </a:lnTo>
                  <a:lnTo>
                    <a:pt x="363545" y="17252"/>
                  </a:lnTo>
                  <a:lnTo>
                    <a:pt x="379015" y="52868"/>
                  </a:lnTo>
                  <a:lnTo>
                    <a:pt x="394594" y="90385"/>
                  </a:lnTo>
                  <a:lnTo>
                    <a:pt x="406074" y="126363"/>
                  </a:lnTo>
                  <a:lnTo>
                    <a:pt x="421611" y="162711"/>
                  </a:lnTo>
                  <a:lnTo>
                    <a:pt x="428965" y="170927"/>
                  </a:lnTo>
                  <a:lnTo>
                    <a:pt x="433296" y="174303"/>
                  </a:lnTo>
                  <a:lnTo>
                    <a:pt x="437879" y="175708"/>
                  </a:lnTo>
                  <a:lnTo>
                    <a:pt x="447484" y="175010"/>
                  </a:lnTo>
                  <a:lnTo>
                    <a:pt x="451569" y="172792"/>
                  </a:lnTo>
                  <a:lnTo>
                    <a:pt x="458367" y="165812"/>
                  </a:lnTo>
                  <a:lnTo>
                    <a:pt x="480060" y="127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7">
              <a:extLst>
                <a:ext uri="{FF2B5EF4-FFF2-40B4-BE49-F238E27FC236}">
                  <a16:creationId xmlns:a16="http://schemas.microsoft.com/office/drawing/2014/main" id="{795DA234-5E03-4221-951F-F46145C6001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44343" y="3628800"/>
              <a:ext cx="319598" cy="415459"/>
            </a:xfrm>
            <a:custGeom>
              <a:avLst/>
              <a:gdLst/>
              <a:ahLst/>
              <a:cxnLst/>
              <a:rect l="0" t="0" r="0" b="0"/>
              <a:pathLst>
                <a:path w="319598" h="415459">
                  <a:moveTo>
                    <a:pt x="37657" y="295500"/>
                  </a:moveTo>
                  <a:lnTo>
                    <a:pt x="37657" y="295500"/>
                  </a:lnTo>
                  <a:lnTo>
                    <a:pt x="33611" y="291455"/>
                  </a:lnTo>
                  <a:lnTo>
                    <a:pt x="31626" y="287211"/>
                  </a:lnTo>
                  <a:lnTo>
                    <a:pt x="30350" y="277588"/>
                  </a:lnTo>
                  <a:lnTo>
                    <a:pt x="29399" y="275938"/>
                  </a:lnTo>
                  <a:lnTo>
                    <a:pt x="27919" y="274839"/>
                  </a:lnTo>
                  <a:lnTo>
                    <a:pt x="24016" y="273618"/>
                  </a:lnTo>
                  <a:lnTo>
                    <a:pt x="19458" y="273074"/>
                  </a:lnTo>
                  <a:lnTo>
                    <a:pt x="14611" y="281864"/>
                  </a:lnTo>
                  <a:lnTo>
                    <a:pt x="2920" y="313334"/>
                  </a:lnTo>
                  <a:lnTo>
                    <a:pt x="0" y="349182"/>
                  </a:lnTo>
                  <a:lnTo>
                    <a:pt x="491" y="373304"/>
                  </a:lnTo>
                  <a:lnTo>
                    <a:pt x="10175" y="399517"/>
                  </a:lnTo>
                  <a:lnTo>
                    <a:pt x="17258" y="407488"/>
                  </a:lnTo>
                  <a:lnTo>
                    <a:pt x="25203" y="413005"/>
                  </a:lnTo>
                  <a:lnTo>
                    <a:pt x="31559" y="415458"/>
                  </a:lnTo>
                  <a:lnTo>
                    <a:pt x="39462" y="414290"/>
                  </a:lnTo>
                  <a:lnTo>
                    <a:pt x="47773" y="410949"/>
                  </a:lnTo>
                  <a:lnTo>
                    <a:pt x="62717" y="399457"/>
                  </a:lnTo>
                  <a:lnTo>
                    <a:pt x="70576" y="387920"/>
                  </a:lnTo>
                  <a:lnTo>
                    <a:pt x="85621" y="355585"/>
                  </a:lnTo>
                  <a:lnTo>
                    <a:pt x="92840" y="341678"/>
                  </a:lnTo>
                  <a:lnTo>
                    <a:pt x="101903" y="309629"/>
                  </a:lnTo>
                  <a:lnTo>
                    <a:pt x="105667" y="272494"/>
                  </a:lnTo>
                  <a:lnTo>
                    <a:pt x="106203" y="240503"/>
                  </a:lnTo>
                  <a:lnTo>
                    <a:pt x="103965" y="234932"/>
                  </a:lnTo>
                  <a:lnTo>
                    <a:pt x="99673" y="228502"/>
                  </a:lnTo>
                  <a:lnTo>
                    <a:pt x="109996" y="238312"/>
                  </a:lnTo>
                  <a:lnTo>
                    <a:pt x="135045" y="275996"/>
                  </a:lnTo>
                  <a:lnTo>
                    <a:pt x="161804" y="311806"/>
                  </a:lnTo>
                  <a:lnTo>
                    <a:pt x="173690" y="320464"/>
                  </a:lnTo>
                  <a:lnTo>
                    <a:pt x="203565" y="331796"/>
                  </a:lnTo>
                  <a:lnTo>
                    <a:pt x="206682" y="332397"/>
                  </a:lnTo>
                  <a:lnTo>
                    <a:pt x="209606" y="331952"/>
                  </a:lnTo>
                  <a:lnTo>
                    <a:pt x="215115" y="329198"/>
                  </a:lnTo>
                  <a:lnTo>
                    <a:pt x="222976" y="318843"/>
                  </a:lnTo>
                  <a:lnTo>
                    <a:pt x="232370" y="300174"/>
                  </a:lnTo>
                  <a:lnTo>
                    <a:pt x="235329" y="267036"/>
                  </a:lnTo>
                  <a:lnTo>
                    <a:pt x="240924" y="234092"/>
                  </a:lnTo>
                  <a:lnTo>
                    <a:pt x="242665" y="205714"/>
                  </a:lnTo>
                  <a:lnTo>
                    <a:pt x="240994" y="168043"/>
                  </a:lnTo>
                  <a:lnTo>
                    <a:pt x="237323" y="139202"/>
                  </a:lnTo>
                  <a:lnTo>
                    <a:pt x="233978" y="106103"/>
                  </a:lnTo>
                  <a:lnTo>
                    <a:pt x="225263" y="68623"/>
                  </a:lnTo>
                  <a:lnTo>
                    <a:pt x="221159" y="31284"/>
                  </a:lnTo>
                  <a:lnTo>
                    <a:pt x="220573" y="3992"/>
                  </a:lnTo>
                  <a:lnTo>
                    <a:pt x="221408" y="2101"/>
                  </a:lnTo>
                  <a:lnTo>
                    <a:pt x="222810" y="841"/>
                  </a:lnTo>
                  <a:lnTo>
                    <a:pt x="224593" y="0"/>
                  </a:lnTo>
                  <a:lnTo>
                    <a:pt x="225781" y="287"/>
                  </a:lnTo>
                  <a:lnTo>
                    <a:pt x="226574" y="1325"/>
                  </a:lnTo>
                  <a:lnTo>
                    <a:pt x="227101" y="2863"/>
                  </a:lnTo>
                  <a:lnTo>
                    <a:pt x="252602" y="38423"/>
                  </a:lnTo>
                  <a:lnTo>
                    <a:pt x="268765" y="73379"/>
                  </a:lnTo>
                  <a:lnTo>
                    <a:pt x="278195" y="102875"/>
                  </a:lnTo>
                  <a:lnTo>
                    <a:pt x="287198" y="133909"/>
                  </a:lnTo>
                  <a:lnTo>
                    <a:pt x="298520" y="168693"/>
                  </a:lnTo>
                  <a:lnTo>
                    <a:pt x="303474" y="200825"/>
                  </a:lnTo>
                  <a:lnTo>
                    <a:pt x="309082" y="230948"/>
                  </a:lnTo>
                  <a:lnTo>
                    <a:pt x="319597" y="272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8">
              <a:extLst>
                <a:ext uri="{FF2B5EF4-FFF2-40B4-BE49-F238E27FC236}">
                  <a16:creationId xmlns:a16="http://schemas.microsoft.com/office/drawing/2014/main" id="{1FD8FACF-EE7D-49D7-A766-520D6DD899E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33500" y="3309184"/>
              <a:ext cx="373340" cy="408311"/>
            </a:xfrm>
            <a:custGeom>
              <a:avLst/>
              <a:gdLst/>
              <a:ahLst/>
              <a:cxnLst/>
              <a:rect l="0" t="0" r="0" b="0"/>
              <a:pathLst>
                <a:path w="373340" h="408311">
                  <a:moveTo>
                    <a:pt x="83781" y="157916"/>
                  </a:moveTo>
                  <a:lnTo>
                    <a:pt x="83781" y="157916"/>
                  </a:lnTo>
                  <a:lnTo>
                    <a:pt x="83781" y="151356"/>
                  </a:lnTo>
                  <a:lnTo>
                    <a:pt x="79733" y="154655"/>
                  </a:lnTo>
                  <a:lnTo>
                    <a:pt x="77748" y="160982"/>
                  </a:lnTo>
                  <a:lnTo>
                    <a:pt x="70286" y="195887"/>
                  </a:lnTo>
                  <a:lnTo>
                    <a:pt x="62379" y="225517"/>
                  </a:lnTo>
                  <a:lnTo>
                    <a:pt x="50534" y="260731"/>
                  </a:lnTo>
                  <a:lnTo>
                    <a:pt x="40439" y="297129"/>
                  </a:lnTo>
                  <a:lnTo>
                    <a:pt x="27947" y="329740"/>
                  </a:lnTo>
                  <a:lnTo>
                    <a:pt x="18507" y="360004"/>
                  </a:lnTo>
                  <a:lnTo>
                    <a:pt x="5141" y="397230"/>
                  </a:lnTo>
                  <a:lnTo>
                    <a:pt x="414" y="408310"/>
                  </a:lnTo>
                  <a:lnTo>
                    <a:pt x="162" y="406645"/>
                  </a:lnTo>
                  <a:lnTo>
                    <a:pt x="0" y="394631"/>
                  </a:lnTo>
                  <a:lnTo>
                    <a:pt x="6052" y="375952"/>
                  </a:lnTo>
                  <a:lnTo>
                    <a:pt x="15400" y="358213"/>
                  </a:lnTo>
                  <a:lnTo>
                    <a:pt x="27080" y="343623"/>
                  </a:lnTo>
                  <a:lnTo>
                    <a:pt x="28947" y="338384"/>
                  </a:lnTo>
                  <a:lnTo>
                    <a:pt x="30291" y="336647"/>
                  </a:lnTo>
                  <a:lnTo>
                    <a:pt x="34042" y="334719"/>
                  </a:lnTo>
                  <a:lnTo>
                    <a:pt x="40790" y="336119"/>
                  </a:lnTo>
                  <a:lnTo>
                    <a:pt x="51852" y="341668"/>
                  </a:lnTo>
                  <a:lnTo>
                    <a:pt x="57736" y="347110"/>
                  </a:lnTo>
                  <a:lnTo>
                    <a:pt x="78381" y="376859"/>
                  </a:lnTo>
                  <a:lnTo>
                    <a:pt x="109126" y="398290"/>
                  </a:lnTo>
                  <a:lnTo>
                    <a:pt x="115647" y="400216"/>
                  </a:lnTo>
                  <a:lnTo>
                    <a:pt x="118571" y="399883"/>
                  </a:lnTo>
                  <a:lnTo>
                    <a:pt x="124078" y="397254"/>
                  </a:lnTo>
                  <a:lnTo>
                    <a:pt x="147418" y="380475"/>
                  </a:lnTo>
                  <a:lnTo>
                    <a:pt x="153831" y="372260"/>
                  </a:lnTo>
                  <a:lnTo>
                    <a:pt x="157248" y="362964"/>
                  </a:lnTo>
                  <a:lnTo>
                    <a:pt x="166381" y="328055"/>
                  </a:lnTo>
                  <a:lnTo>
                    <a:pt x="167492" y="301658"/>
                  </a:lnTo>
                  <a:lnTo>
                    <a:pt x="165295" y="295743"/>
                  </a:lnTo>
                  <a:lnTo>
                    <a:pt x="163523" y="292981"/>
                  </a:lnTo>
                  <a:lnTo>
                    <a:pt x="161495" y="291139"/>
                  </a:lnTo>
                  <a:lnTo>
                    <a:pt x="156984" y="289093"/>
                  </a:lnTo>
                  <a:lnTo>
                    <a:pt x="155443" y="289394"/>
                  </a:lnTo>
                  <a:lnTo>
                    <a:pt x="154416" y="290441"/>
                  </a:lnTo>
                  <a:lnTo>
                    <a:pt x="153275" y="293863"/>
                  </a:lnTo>
                  <a:lnTo>
                    <a:pt x="152766" y="298205"/>
                  </a:lnTo>
                  <a:lnTo>
                    <a:pt x="154798" y="302958"/>
                  </a:lnTo>
                  <a:lnTo>
                    <a:pt x="156525" y="305411"/>
                  </a:lnTo>
                  <a:lnTo>
                    <a:pt x="168133" y="341001"/>
                  </a:lnTo>
                  <a:lnTo>
                    <a:pt x="173764" y="350200"/>
                  </a:lnTo>
                  <a:lnTo>
                    <a:pt x="188919" y="365263"/>
                  </a:lnTo>
                  <a:lnTo>
                    <a:pt x="191973" y="369807"/>
                  </a:lnTo>
                  <a:lnTo>
                    <a:pt x="195701" y="372837"/>
                  </a:lnTo>
                  <a:lnTo>
                    <a:pt x="204361" y="376203"/>
                  </a:lnTo>
                  <a:lnTo>
                    <a:pt x="229699" y="378660"/>
                  </a:lnTo>
                  <a:lnTo>
                    <a:pt x="237816" y="374275"/>
                  </a:lnTo>
                  <a:lnTo>
                    <a:pt x="260949" y="352887"/>
                  </a:lnTo>
                  <a:lnTo>
                    <a:pt x="270800" y="336382"/>
                  </a:lnTo>
                  <a:lnTo>
                    <a:pt x="279456" y="301323"/>
                  </a:lnTo>
                  <a:lnTo>
                    <a:pt x="283434" y="271809"/>
                  </a:lnTo>
                  <a:lnTo>
                    <a:pt x="289975" y="239358"/>
                  </a:lnTo>
                  <a:lnTo>
                    <a:pt x="293109" y="216126"/>
                  </a:lnTo>
                  <a:lnTo>
                    <a:pt x="290960" y="183159"/>
                  </a:lnTo>
                  <a:lnTo>
                    <a:pt x="289946" y="147804"/>
                  </a:lnTo>
                  <a:lnTo>
                    <a:pt x="289646" y="114656"/>
                  </a:lnTo>
                  <a:lnTo>
                    <a:pt x="289558" y="80093"/>
                  </a:lnTo>
                  <a:lnTo>
                    <a:pt x="289527" y="44801"/>
                  </a:lnTo>
                  <a:lnTo>
                    <a:pt x="288675" y="12602"/>
                  </a:lnTo>
                  <a:lnTo>
                    <a:pt x="282958" y="0"/>
                  </a:lnTo>
                  <a:lnTo>
                    <a:pt x="283453" y="145"/>
                  </a:lnTo>
                  <a:lnTo>
                    <a:pt x="286259" y="2565"/>
                  </a:lnTo>
                  <a:lnTo>
                    <a:pt x="288070" y="6462"/>
                  </a:lnTo>
                  <a:lnTo>
                    <a:pt x="297682" y="37417"/>
                  </a:lnTo>
                  <a:lnTo>
                    <a:pt x="309064" y="75130"/>
                  </a:lnTo>
                  <a:lnTo>
                    <a:pt x="316241" y="112902"/>
                  </a:lnTo>
                  <a:lnTo>
                    <a:pt x="326508" y="142885"/>
                  </a:lnTo>
                  <a:lnTo>
                    <a:pt x="334911" y="173218"/>
                  </a:lnTo>
                  <a:lnTo>
                    <a:pt x="345335" y="209763"/>
                  </a:lnTo>
                  <a:lnTo>
                    <a:pt x="358091" y="246902"/>
                  </a:lnTo>
                  <a:lnTo>
                    <a:pt x="364214" y="265146"/>
                  </a:lnTo>
                  <a:lnTo>
                    <a:pt x="365272" y="274167"/>
                  </a:lnTo>
                  <a:lnTo>
                    <a:pt x="366268" y="276056"/>
                  </a:lnTo>
                  <a:lnTo>
                    <a:pt x="367778" y="277316"/>
                  </a:lnTo>
                  <a:lnTo>
                    <a:pt x="373339" y="279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9">
              <a:extLst>
                <a:ext uri="{FF2B5EF4-FFF2-40B4-BE49-F238E27FC236}">
                  <a16:creationId xmlns:a16="http://schemas.microsoft.com/office/drawing/2014/main" id="{8D9D18A4-9894-44AE-91F0-64ED5E2226D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839200" y="3390900"/>
              <a:ext cx="182882" cy="53341"/>
            </a:xfrm>
            <a:custGeom>
              <a:avLst/>
              <a:gdLst/>
              <a:ahLst/>
              <a:cxnLst/>
              <a:rect l="0" t="0" r="0" b="0"/>
              <a:pathLst>
                <a:path w="182882" h="53341">
                  <a:moveTo>
                    <a:pt x="0" y="53340"/>
                  </a:moveTo>
                  <a:lnTo>
                    <a:pt x="0" y="53340"/>
                  </a:lnTo>
                  <a:lnTo>
                    <a:pt x="0" y="49295"/>
                  </a:lnTo>
                  <a:lnTo>
                    <a:pt x="2258" y="45051"/>
                  </a:lnTo>
                  <a:lnTo>
                    <a:pt x="7777" y="39496"/>
                  </a:lnTo>
                  <a:lnTo>
                    <a:pt x="26011" y="27696"/>
                  </a:lnTo>
                  <a:lnTo>
                    <a:pt x="53333" y="18460"/>
                  </a:lnTo>
                  <a:lnTo>
                    <a:pt x="87016" y="11208"/>
                  </a:lnTo>
                  <a:lnTo>
                    <a:pt x="121362" y="7836"/>
                  </a:lnTo>
                  <a:lnTo>
                    <a:pt x="151588" y="4047"/>
                  </a:lnTo>
                  <a:lnTo>
                    <a:pt x="1828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0">
              <a:extLst>
                <a:ext uri="{FF2B5EF4-FFF2-40B4-BE49-F238E27FC236}">
                  <a16:creationId xmlns:a16="http://schemas.microsoft.com/office/drawing/2014/main" id="{F6422793-9F57-4B7E-8F43-F020CDCEFDB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34860" y="4320540"/>
              <a:ext cx="207043" cy="632461"/>
            </a:xfrm>
            <a:custGeom>
              <a:avLst/>
              <a:gdLst/>
              <a:ahLst/>
              <a:cxnLst/>
              <a:rect l="0" t="0" r="0" b="0"/>
              <a:pathLst>
                <a:path w="207043" h="632461">
                  <a:moveTo>
                    <a:pt x="109980" y="0"/>
                  </a:moveTo>
                  <a:lnTo>
                    <a:pt x="109980" y="0"/>
                  </a:lnTo>
                  <a:lnTo>
                    <a:pt x="102674" y="0"/>
                  </a:lnTo>
                  <a:lnTo>
                    <a:pt x="91782" y="25257"/>
                  </a:lnTo>
                  <a:lnTo>
                    <a:pt x="84456" y="54520"/>
                  </a:lnTo>
                  <a:lnTo>
                    <a:pt x="72878" y="90002"/>
                  </a:lnTo>
                  <a:lnTo>
                    <a:pt x="58724" y="127326"/>
                  </a:lnTo>
                  <a:lnTo>
                    <a:pt x="43804" y="161151"/>
                  </a:lnTo>
                  <a:lnTo>
                    <a:pt x="28660" y="192623"/>
                  </a:lnTo>
                  <a:lnTo>
                    <a:pt x="11583" y="227207"/>
                  </a:lnTo>
                  <a:lnTo>
                    <a:pt x="0" y="246887"/>
                  </a:lnTo>
                  <a:lnTo>
                    <a:pt x="253" y="248411"/>
                  </a:lnTo>
                  <a:lnTo>
                    <a:pt x="2698" y="250857"/>
                  </a:lnTo>
                  <a:lnTo>
                    <a:pt x="39108" y="226226"/>
                  </a:lnTo>
                  <a:lnTo>
                    <a:pt x="65312" y="211543"/>
                  </a:lnTo>
                  <a:lnTo>
                    <a:pt x="102498" y="206503"/>
                  </a:lnTo>
                  <a:lnTo>
                    <a:pt x="129306" y="210013"/>
                  </a:lnTo>
                  <a:lnTo>
                    <a:pt x="154653" y="220458"/>
                  </a:lnTo>
                  <a:lnTo>
                    <a:pt x="174204" y="238323"/>
                  </a:lnTo>
                  <a:lnTo>
                    <a:pt x="195135" y="273199"/>
                  </a:lnTo>
                  <a:lnTo>
                    <a:pt x="204543" y="304373"/>
                  </a:lnTo>
                  <a:lnTo>
                    <a:pt x="207042" y="330857"/>
                  </a:lnTo>
                  <a:lnTo>
                    <a:pt x="205895" y="361818"/>
                  </a:lnTo>
                  <a:lnTo>
                    <a:pt x="202562" y="394488"/>
                  </a:lnTo>
                  <a:lnTo>
                    <a:pt x="198258" y="425942"/>
                  </a:lnTo>
                  <a:lnTo>
                    <a:pt x="191266" y="459112"/>
                  </a:lnTo>
                  <a:lnTo>
                    <a:pt x="182514" y="492763"/>
                  </a:lnTo>
                  <a:lnTo>
                    <a:pt x="172980" y="524651"/>
                  </a:lnTo>
                  <a:lnTo>
                    <a:pt x="160839" y="551243"/>
                  </a:lnTo>
                  <a:lnTo>
                    <a:pt x="141983" y="585254"/>
                  </a:lnTo>
                  <a:lnTo>
                    <a:pt x="130977" y="603859"/>
                  </a:lnTo>
                  <a:lnTo>
                    <a:pt x="109034" y="625955"/>
                  </a:lnTo>
                  <a:lnTo>
                    <a:pt x="103069" y="629569"/>
                  </a:lnTo>
                  <a:lnTo>
                    <a:pt x="94740" y="6324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1">
              <a:extLst>
                <a:ext uri="{FF2B5EF4-FFF2-40B4-BE49-F238E27FC236}">
                  <a16:creationId xmlns:a16="http://schemas.microsoft.com/office/drawing/2014/main" id="{891FF366-C6E0-4E5D-8785-BF5175B9150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13420" y="4320540"/>
              <a:ext cx="99061" cy="335281"/>
            </a:xfrm>
            <a:custGeom>
              <a:avLst/>
              <a:gdLst/>
              <a:ahLst/>
              <a:cxnLst/>
              <a:rect l="0" t="0" r="0" b="0"/>
              <a:pathLst>
                <a:path w="99061" h="335281">
                  <a:moveTo>
                    <a:pt x="0" y="0"/>
                  </a:moveTo>
                  <a:lnTo>
                    <a:pt x="0" y="0"/>
                  </a:lnTo>
                  <a:lnTo>
                    <a:pt x="846" y="12167"/>
                  </a:lnTo>
                  <a:lnTo>
                    <a:pt x="14652" y="43915"/>
                  </a:lnTo>
                  <a:lnTo>
                    <a:pt x="28517" y="76135"/>
                  </a:lnTo>
                  <a:lnTo>
                    <a:pt x="36099" y="102418"/>
                  </a:lnTo>
                  <a:lnTo>
                    <a:pt x="42290" y="131032"/>
                  </a:lnTo>
                  <a:lnTo>
                    <a:pt x="47865" y="160683"/>
                  </a:lnTo>
                  <a:lnTo>
                    <a:pt x="53165" y="190795"/>
                  </a:lnTo>
                  <a:lnTo>
                    <a:pt x="58343" y="220264"/>
                  </a:lnTo>
                  <a:lnTo>
                    <a:pt x="63465" y="247473"/>
                  </a:lnTo>
                  <a:lnTo>
                    <a:pt x="71109" y="282546"/>
                  </a:lnTo>
                  <a:lnTo>
                    <a:pt x="83818" y="318448"/>
                  </a:lnTo>
                  <a:lnTo>
                    <a:pt x="88900" y="327799"/>
                  </a:lnTo>
                  <a:lnTo>
                    <a:pt x="99060" y="335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2">
              <a:extLst>
                <a:ext uri="{FF2B5EF4-FFF2-40B4-BE49-F238E27FC236}">
                  <a16:creationId xmlns:a16="http://schemas.microsoft.com/office/drawing/2014/main" id="{778D07A7-CF1B-469E-9FCB-D802F46F3B2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397240" y="4358641"/>
              <a:ext cx="197977" cy="159849"/>
            </a:xfrm>
            <a:custGeom>
              <a:avLst/>
              <a:gdLst/>
              <a:ahLst/>
              <a:cxnLst/>
              <a:rect l="0" t="0" r="0" b="0"/>
              <a:pathLst>
                <a:path w="197977" h="159849">
                  <a:moveTo>
                    <a:pt x="0" y="99059"/>
                  </a:moveTo>
                  <a:lnTo>
                    <a:pt x="0" y="99059"/>
                  </a:lnTo>
                  <a:lnTo>
                    <a:pt x="26640" y="98213"/>
                  </a:lnTo>
                  <a:lnTo>
                    <a:pt x="63290" y="89652"/>
                  </a:lnTo>
                  <a:lnTo>
                    <a:pt x="98520" y="79350"/>
                  </a:lnTo>
                  <a:lnTo>
                    <a:pt x="131810" y="76475"/>
                  </a:lnTo>
                  <a:lnTo>
                    <a:pt x="147240" y="77127"/>
                  </a:lnTo>
                  <a:lnTo>
                    <a:pt x="172708" y="86816"/>
                  </a:lnTo>
                  <a:lnTo>
                    <a:pt x="180617" y="93900"/>
                  </a:lnTo>
                  <a:lnTo>
                    <a:pt x="192592" y="112245"/>
                  </a:lnTo>
                  <a:lnTo>
                    <a:pt x="196482" y="127143"/>
                  </a:lnTo>
                  <a:lnTo>
                    <a:pt x="197976" y="153446"/>
                  </a:lnTo>
                  <a:lnTo>
                    <a:pt x="197178" y="155637"/>
                  </a:lnTo>
                  <a:lnTo>
                    <a:pt x="195798" y="157098"/>
                  </a:lnTo>
                  <a:lnTo>
                    <a:pt x="192008" y="158720"/>
                  </a:lnTo>
                  <a:lnTo>
                    <a:pt x="180203" y="159848"/>
                  </a:lnTo>
                  <a:lnTo>
                    <a:pt x="177709" y="158212"/>
                  </a:lnTo>
                  <a:lnTo>
                    <a:pt x="172680" y="151878"/>
                  </a:lnTo>
                  <a:lnTo>
                    <a:pt x="165089" y="134747"/>
                  </a:lnTo>
                  <a:lnTo>
                    <a:pt x="161021" y="99272"/>
                  </a:lnTo>
                  <a:lnTo>
                    <a:pt x="161163" y="65444"/>
                  </a:lnTo>
                  <a:lnTo>
                    <a:pt x="165344" y="34442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3">
              <a:extLst>
                <a:ext uri="{FF2B5EF4-FFF2-40B4-BE49-F238E27FC236}">
                  <a16:creationId xmlns:a16="http://schemas.microsoft.com/office/drawing/2014/main" id="{D1E033D7-C05A-4DE4-B9AF-5EA8A7ADDFF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671684" y="3941231"/>
              <a:ext cx="319917" cy="450669"/>
            </a:xfrm>
            <a:custGeom>
              <a:avLst/>
              <a:gdLst/>
              <a:ahLst/>
              <a:cxnLst/>
              <a:rect l="0" t="0" r="0" b="0"/>
              <a:pathLst>
                <a:path w="319917" h="450669">
                  <a:moveTo>
                    <a:pt x="22735" y="219289"/>
                  </a:moveTo>
                  <a:lnTo>
                    <a:pt x="22735" y="219289"/>
                  </a:lnTo>
                  <a:lnTo>
                    <a:pt x="22735" y="229895"/>
                  </a:lnTo>
                  <a:lnTo>
                    <a:pt x="14974" y="267182"/>
                  </a:lnTo>
                  <a:lnTo>
                    <a:pt x="6967" y="304040"/>
                  </a:lnTo>
                  <a:lnTo>
                    <a:pt x="1978" y="336123"/>
                  </a:lnTo>
                  <a:lnTo>
                    <a:pt x="498" y="367924"/>
                  </a:lnTo>
                  <a:lnTo>
                    <a:pt x="0" y="401425"/>
                  </a:lnTo>
                  <a:lnTo>
                    <a:pt x="747" y="430809"/>
                  </a:lnTo>
                  <a:lnTo>
                    <a:pt x="3932" y="439733"/>
                  </a:lnTo>
                  <a:lnTo>
                    <a:pt x="10486" y="449518"/>
                  </a:lnTo>
                  <a:lnTo>
                    <a:pt x="12877" y="450668"/>
                  </a:lnTo>
                  <a:lnTo>
                    <a:pt x="15317" y="450588"/>
                  </a:lnTo>
                  <a:lnTo>
                    <a:pt x="20285" y="448242"/>
                  </a:lnTo>
                  <a:lnTo>
                    <a:pt x="25315" y="444377"/>
                  </a:lnTo>
                  <a:lnTo>
                    <a:pt x="40519" y="419418"/>
                  </a:lnTo>
                  <a:lnTo>
                    <a:pt x="49830" y="388204"/>
                  </a:lnTo>
                  <a:lnTo>
                    <a:pt x="54804" y="356700"/>
                  </a:lnTo>
                  <a:lnTo>
                    <a:pt x="66338" y="319040"/>
                  </a:lnTo>
                  <a:lnTo>
                    <a:pt x="68037" y="298166"/>
                  </a:lnTo>
                  <a:lnTo>
                    <a:pt x="66012" y="290187"/>
                  </a:lnTo>
                  <a:lnTo>
                    <a:pt x="61860" y="282212"/>
                  </a:lnTo>
                  <a:lnTo>
                    <a:pt x="61517" y="282405"/>
                  </a:lnTo>
                  <a:lnTo>
                    <a:pt x="61139" y="284876"/>
                  </a:lnTo>
                  <a:lnTo>
                    <a:pt x="63228" y="288797"/>
                  </a:lnTo>
                  <a:lnTo>
                    <a:pt x="64971" y="291027"/>
                  </a:lnTo>
                  <a:lnTo>
                    <a:pt x="66906" y="298021"/>
                  </a:lnTo>
                  <a:lnTo>
                    <a:pt x="70254" y="311480"/>
                  </a:lnTo>
                  <a:lnTo>
                    <a:pt x="83854" y="339017"/>
                  </a:lnTo>
                  <a:lnTo>
                    <a:pt x="101207" y="362288"/>
                  </a:lnTo>
                  <a:lnTo>
                    <a:pt x="110106" y="367511"/>
                  </a:lnTo>
                  <a:lnTo>
                    <a:pt x="130585" y="371139"/>
                  </a:lnTo>
                  <a:lnTo>
                    <a:pt x="139170" y="371526"/>
                  </a:lnTo>
                  <a:lnTo>
                    <a:pt x="141846" y="369887"/>
                  </a:lnTo>
                  <a:lnTo>
                    <a:pt x="168986" y="335861"/>
                  </a:lnTo>
                  <a:lnTo>
                    <a:pt x="173314" y="312719"/>
                  </a:lnTo>
                  <a:lnTo>
                    <a:pt x="174595" y="284413"/>
                  </a:lnTo>
                  <a:lnTo>
                    <a:pt x="174976" y="250533"/>
                  </a:lnTo>
                  <a:lnTo>
                    <a:pt x="175090" y="213683"/>
                  </a:lnTo>
                  <a:lnTo>
                    <a:pt x="171076" y="175953"/>
                  </a:lnTo>
                  <a:lnTo>
                    <a:pt x="164527" y="142008"/>
                  </a:lnTo>
                  <a:lnTo>
                    <a:pt x="157222" y="106456"/>
                  </a:lnTo>
                  <a:lnTo>
                    <a:pt x="149697" y="73157"/>
                  </a:lnTo>
                  <a:lnTo>
                    <a:pt x="139570" y="38494"/>
                  </a:lnTo>
                  <a:lnTo>
                    <a:pt x="129414" y="16720"/>
                  </a:lnTo>
                  <a:lnTo>
                    <a:pt x="125181" y="9879"/>
                  </a:lnTo>
                  <a:lnTo>
                    <a:pt x="123302" y="4016"/>
                  </a:lnTo>
                  <a:lnTo>
                    <a:pt x="121953" y="2113"/>
                  </a:lnTo>
                  <a:lnTo>
                    <a:pt x="120207" y="845"/>
                  </a:lnTo>
                  <a:lnTo>
                    <a:pt x="118198" y="0"/>
                  </a:lnTo>
                  <a:lnTo>
                    <a:pt x="117704" y="283"/>
                  </a:lnTo>
                  <a:lnTo>
                    <a:pt x="120207" y="5573"/>
                  </a:lnTo>
                  <a:lnTo>
                    <a:pt x="121090" y="13109"/>
                  </a:lnTo>
                  <a:lnTo>
                    <a:pt x="125997" y="22102"/>
                  </a:lnTo>
                  <a:lnTo>
                    <a:pt x="136023" y="38943"/>
                  </a:lnTo>
                  <a:lnTo>
                    <a:pt x="155686" y="74842"/>
                  </a:lnTo>
                  <a:lnTo>
                    <a:pt x="180331" y="112653"/>
                  </a:lnTo>
                  <a:lnTo>
                    <a:pt x="213222" y="147727"/>
                  </a:lnTo>
                  <a:lnTo>
                    <a:pt x="231515" y="167555"/>
                  </a:lnTo>
                  <a:lnTo>
                    <a:pt x="245558" y="176773"/>
                  </a:lnTo>
                  <a:lnTo>
                    <a:pt x="252437" y="179226"/>
                  </a:lnTo>
                  <a:lnTo>
                    <a:pt x="255457" y="179034"/>
                  </a:lnTo>
                  <a:lnTo>
                    <a:pt x="261070" y="176562"/>
                  </a:lnTo>
                  <a:lnTo>
                    <a:pt x="268989" y="166365"/>
                  </a:lnTo>
                  <a:lnTo>
                    <a:pt x="277783" y="140338"/>
                  </a:lnTo>
                  <a:lnTo>
                    <a:pt x="281463" y="103689"/>
                  </a:lnTo>
                  <a:lnTo>
                    <a:pt x="281785" y="80367"/>
                  </a:lnTo>
                  <a:lnTo>
                    <a:pt x="280950" y="78414"/>
                  </a:lnTo>
                  <a:lnTo>
                    <a:pt x="279544" y="77112"/>
                  </a:lnTo>
                  <a:lnTo>
                    <a:pt x="275252" y="75023"/>
                  </a:lnTo>
                  <a:lnTo>
                    <a:pt x="274899" y="75698"/>
                  </a:lnTo>
                  <a:lnTo>
                    <a:pt x="274509" y="78707"/>
                  </a:lnTo>
                  <a:lnTo>
                    <a:pt x="276592" y="82866"/>
                  </a:lnTo>
                  <a:lnTo>
                    <a:pt x="279494" y="87537"/>
                  </a:lnTo>
                  <a:lnTo>
                    <a:pt x="281975" y="94926"/>
                  </a:lnTo>
                  <a:lnTo>
                    <a:pt x="285555" y="99952"/>
                  </a:lnTo>
                  <a:lnTo>
                    <a:pt x="289968" y="102750"/>
                  </a:lnTo>
                  <a:lnTo>
                    <a:pt x="296445" y="103994"/>
                  </a:lnTo>
                  <a:lnTo>
                    <a:pt x="319916" y="104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104">
            <a:extLst>
              <a:ext uri="{FF2B5EF4-FFF2-40B4-BE49-F238E27FC236}">
                <a16:creationId xmlns:a16="http://schemas.microsoft.com/office/drawing/2014/main" id="{5AF7200A-3899-4E4A-8F0F-DAC02B059C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99960" y="5699759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Shape-105">
            <a:extLst>
              <a:ext uri="{FF2B5EF4-FFF2-40B4-BE49-F238E27FC236}">
                <a16:creationId xmlns:a16="http://schemas.microsoft.com/office/drawing/2014/main" id="{A19C7726-F443-47B4-A52E-1F87F7D83D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99020" y="341376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0"/>
                </a:lnTo>
                <a:lnTo>
                  <a:pt x="0" y="762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Shape-106">
            <a:extLst>
              <a:ext uri="{FF2B5EF4-FFF2-40B4-BE49-F238E27FC236}">
                <a16:creationId xmlns:a16="http://schemas.microsoft.com/office/drawing/2014/main" id="{3A04E1DC-D86E-4E48-91E8-115A8F28E4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89520" y="2286000"/>
            <a:ext cx="22861" cy="1"/>
          </a:xfrm>
          <a:custGeom>
            <a:avLst/>
            <a:gdLst/>
            <a:ahLst/>
            <a:cxnLst/>
            <a:rect l="0" t="0" r="0" b="0"/>
            <a:pathLst>
              <a:path w="22861" h="1">
                <a:moveTo>
                  <a:pt x="22860" y="0"/>
                </a:moveTo>
                <a:lnTo>
                  <a:pt x="2286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Shape-107">
            <a:extLst>
              <a:ext uri="{FF2B5EF4-FFF2-40B4-BE49-F238E27FC236}">
                <a16:creationId xmlns:a16="http://schemas.microsoft.com/office/drawing/2014/main" id="{DF4A4839-5E61-40A9-8EBF-714D3B67F37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94767" y="2994894"/>
            <a:ext cx="1102632" cy="791617"/>
          </a:xfrm>
          <a:custGeom>
            <a:avLst/>
            <a:gdLst/>
            <a:ahLst/>
            <a:cxnLst/>
            <a:rect l="0" t="0" r="0" b="0"/>
            <a:pathLst>
              <a:path w="1102632" h="791617">
                <a:moveTo>
                  <a:pt x="1052293" y="60726"/>
                </a:moveTo>
                <a:lnTo>
                  <a:pt x="1052293" y="60726"/>
                </a:lnTo>
                <a:lnTo>
                  <a:pt x="1040157" y="60726"/>
                </a:lnTo>
                <a:lnTo>
                  <a:pt x="1004678" y="49406"/>
                </a:lnTo>
                <a:lnTo>
                  <a:pt x="975815" y="43559"/>
                </a:lnTo>
                <a:lnTo>
                  <a:pt x="940974" y="35881"/>
                </a:lnTo>
                <a:lnTo>
                  <a:pt x="902911" y="27670"/>
                </a:lnTo>
                <a:lnTo>
                  <a:pt x="883279" y="24296"/>
                </a:lnTo>
                <a:lnTo>
                  <a:pt x="863417" y="21199"/>
                </a:lnTo>
                <a:lnTo>
                  <a:pt x="843402" y="17441"/>
                </a:lnTo>
                <a:lnTo>
                  <a:pt x="823286" y="13243"/>
                </a:lnTo>
                <a:lnTo>
                  <a:pt x="803102" y="8751"/>
                </a:lnTo>
                <a:lnTo>
                  <a:pt x="782025" y="5756"/>
                </a:lnTo>
                <a:lnTo>
                  <a:pt x="760355" y="3759"/>
                </a:lnTo>
                <a:lnTo>
                  <a:pt x="738287" y="2428"/>
                </a:lnTo>
                <a:lnTo>
                  <a:pt x="715956" y="1541"/>
                </a:lnTo>
                <a:lnTo>
                  <a:pt x="693449" y="949"/>
                </a:lnTo>
                <a:lnTo>
                  <a:pt x="670823" y="555"/>
                </a:lnTo>
                <a:lnTo>
                  <a:pt x="648120" y="292"/>
                </a:lnTo>
                <a:lnTo>
                  <a:pt x="625364" y="117"/>
                </a:lnTo>
                <a:lnTo>
                  <a:pt x="602574" y="0"/>
                </a:lnTo>
                <a:lnTo>
                  <a:pt x="580607" y="769"/>
                </a:lnTo>
                <a:lnTo>
                  <a:pt x="559189" y="2128"/>
                </a:lnTo>
                <a:lnTo>
                  <a:pt x="538137" y="3880"/>
                </a:lnTo>
                <a:lnTo>
                  <a:pt x="516482" y="6742"/>
                </a:lnTo>
                <a:lnTo>
                  <a:pt x="494426" y="10343"/>
                </a:lnTo>
                <a:lnTo>
                  <a:pt x="472102" y="14438"/>
                </a:lnTo>
                <a:lnTo>
                  <a:pt x="450445" y="18861"/>
                </a:lnTo>
                <a:lnTo>
                  <a:pt x="429235" y="23502"/>
                </a:lnTo>
                <a:lnTo>
                  <a:pt x="408321" y="28290"/>
                </a:lnTo>
                <a:lnTo>
                  <a:pt x="387605" y="33175"/>
                </a:lnTo>
                <a:lnTo>
                  <a:pt x="367021" y="38126"/>
                </a:lnTo>
                <a:lnTo>
                  <a:pt x="346525" y="43119"/>
                </a:lnTo>
                <a:lnTo>
                  <a:pt x="310205" y="57698"/>
                </a:lnTo>
                <a:lnTo>
                  <a:pt x="276283" y="74620"/>
                </a:lnTo>
                <a:lnTo>
                  <a:pt x="241451" y="90608"/>
                </a:lnTo>
                <a:lnTo>
                  <a:pt x="208472" y="108438"/>
                </a:lnTo>
                <a:lnTo>
                  <a:pt x="177728" y="128498"/>
                </a:lnTo>
                <a:lnTo>
                  <a:pt x="149953" y="151525"/>
                </a:lnTo>
                <a:lnTo>
                  <a:pt x="114561" y="188288"/>
                </a:lnTo>
                <a:lnTo>
                  <a:pt x="93092" y="215634"/>
                </a:lnTo>
                <a:lnTo>
                  <a:pt x="73108" y="243874"/>
                </a:lnTo>
                <a:lnTo>
                  <a:pt x="55760" y="270537"/>
                </a:lnTo>
                <a:lnTo>
                  <a:pt x="39583" y="298755"/>
                </a:lnTo>
                <a:lnTo>
                  <a:pt x="25620" y="328230"/>
                </a:lnTo>
                <a:lnTo>
                  <a:pt x="16592" y="358263"/>
                </a:lnTo>
                <a:lnTo>
                  <a:pt x="7499" y="388545"/>
                </a:lnTo>
                <a:lnTo>
                  <a:pt x="354" y="418937"/>
                </a:lnTo>
                <a:lnTo>
                  <a:pt x="0" y="449378"/>
                </a:lnTo>
                <a:lnTo>
                  <a:pt x="2665" y="479840"/>
                </a:lnTo>
                <a:lnTo>
                  <a:pt x="8365" y="510313"/>
                </a:lnTo>
                <a:lnTo>
                  <a:pt x="19365" y="540789"/>
                </a:lnTo>
                <a:lnTo>
                  <a:pt x="32721" y="569010"/>
                </a:lnTo>
                <a:lnTo>
                  <a:pt x="48816" y="595663"/>
                </a:lnTo>
                <a:lnTo>
                  <a:pt x="70081" y="621621"/>
                </a:lnTo>
                <a:lnTo>
                  <a:pt x="95901" y="647268"/>
                </a:lnTo>
                <a:lnTo>
                  <a:pt x="124310" y="671931"/>
                </a:lnTo>
                <a:lnTo>
                  <a:pt x="153869" y="694181"/>
                </a:lnTo>
                <a:lnTo>
                  <a:pt x="186198" y="715360"/>
                </a:lnTo>
                <a:lnTo>
                  <a:pt x="221168" y="735214"/>
                </a:lnTo>
                <a:lnTo>
                  <a:pt x="239977" y="744065"/>
                </a:lnTo>
                <a:lnTo>
                  <a:pt x="259289" y="752506"/>
                </a:lnTo>
                <a:lnTo>
                  <a:pt x="278937" y="759826"/>
                </a:lnTo>
                <a:lnTo>
                  <a:pt x="298809" y="766399"/>
                </a:lnTo>
                <a:lnTo>
                  <a:pt x="318830" y="772474"/>
                </a:lnTo>
                <a:lnTo>
                  <a:pt x="339798" y="777372"/>
                </a:lnTo>
                <a:lnTo>
                  <a:pt x="361396" y="781483"/>
                </a:lnTo>
                <a:lnTo>
                  <a:pt x="383415" y="785071"/>
                </a:lnTo>
                <a:lnTo>
                  <a:pt x="404868" y="787463"/>
                </a:lnTo>
                <a:lnTo>
                  <a:pt x="425943" y="789057"/>
                </a:lnTo>
                <a:lnTo>
                  <a:pt x="446766" y="790120"/>
                </a:lnTo>
                <a:lnTo>
                  <a:pt x="469115" y="790829"/>
                </a:lnTo>
                <a:lnTo>
                  <a:pt x="492481" y="791301"/>
                </a:lnTo>
                <a:lnTo>
                  <a:pt x="516525" y="791616"/>
                </a:lnTo>
                <a:lnTo>
                  <a:pt x="540174" y="790133"/>
                </a:lnTo>
                <a:lnTo>
                  <a:pt x="563561" y="787450"/>
                </a:lnTo>
                <a:lnTo>
                  <a:pt x="586771" y="783969"/>
                </a:lnTo>
                <a:lnTo>
                  <a:pt x="609865" y="778261"/>
                </a:lnTo>
                <a:lnTo>
                  <a:pt x="632881" y="771070"/>
                </a:lnTo>
                <a:lnTo>
                  <a:pt x="655845" y="762888"/>
                </a:lnTo>
                <a:lnTo>
                  <a:pt x="677928" y="754047"/>
                </a:lnTo>
                <a:lnTo>
                  <a:pt x="699423" y="744767"/>
                </a:lnTo>
                <a:lnTo>
                  <a:pt x="720526" y="735193"/>
                </a:lnTo>
                <a:lnTo>
                  <a:pt x="742215" y="724577"/>
                </a:lnTo>
                <a:lnTo>
                  <a:pt x="764295" y="713267"/>
                </a:lnTo>
                <a:lnTo>
                  <a:pt x="786634" y="701494"/>
                </a:lnTo>
                <a:lnTo>
                  <a:pt x="807454" y="689411"/>
                </a:lnTo>
                <a:lnTo>
                  <a:pt x="827260" y="677123"/>
                </a:lnTo>
                <a:lnTo>
                  <a:pt x="846391" y="664697"/>
                </a:lnTo>
                <a:lnTo>
                  <a:pt x="865918" y="651333"/>
                </a:lnTo>
                <a:lnTo>
                  <a:pt x="885710" y="637344"/>
                </a:lnTo>
                <a:lnTo>
                  <a:pt x="923223" y="607407"/>
                </a:lnTo>
                <a:lnTo>
                  <a:pt x="954006" y="574347"/>
                </a:lnTo>
                <a:lnTo>
                  <a:pt x="984057" y="539897"/>
                </a:lnTo>
                <a:lnTo>
                  <a:pt x="1012653" y="504831"/>
                </a:lnTo>
                <a:lnTo>
                  <a:pt x="1036651" y="469490"/>
                </a:lnTo>
                <a:lnTo>
                  <a:pt x="1060863" y="434028"/>
                </a:lnTo>
                <a:lnTo>
                  <a:pt x="1082348" y="398511"/>
                </a:lnTo>
                <a:lnTo>
                  <a:pt x="1094720" y="362970"/>
                </a:lnTo>
                <a:lnTo>
                  <a:pt x="1100783" y="327419"/>
                </a:lnTo>
                <a:lnTo>
                  <a:pt x="1102631" y="291863"/>
                </a:lnTo>
                <a:lnTo>
                  <a:pt x="1100630" y="256305"/>
                </a:lnTo>
                <a:lnTo>
                  <a:pt x="1094661" y="223003"/>
                </a:lnTo>
                <a:lnTo>
                  <a:pt x="1085516" y="191269"/>
                </a:lnTo>
                <a:lnTo>
                  <a:pt x="1072986" y="160232"/>
                </a:lnTo>
                <a:lnTo>
                  <a:pt x="1054434" y="129504"/>
                </a:lnTo>
                <a:lnTo>
                  <a:pt x="1031231" y="100608"/>
                </a:lnTo>
                <a:lnTo>
                  <a:pt x="1003986" y="76476"/>
                </a:lnTo>
                <a:lnTo>
                  <a:pt x="970428" y="56719"/>
                </a:lnTo>
                <a:lnTo>
                  <a:pt x="951996" y="47895"/>
                </a:lnTo>
                <a:lnTo>
                  <a:pt x="931242" y="40319"/>
                </a:lnTo>
                <a:lnTo>
                  <a:pt x="908939" y="33574"/>
                </a:lnTo>
                <a:lnTo>
                  <a:pt x="885604" y="27385"/>
                </a:lnTo>
                <a:lnTo>
                  <a:pt x="860733" y="24105"/>
                </a:lnTo>
                <a:lnTo>
                  <a:pt x="834840" y="22766"/>
                </a:lnTo>
                <a:lnTo>
                  <a:pt x="808264" y="22719"/>
                </a:lnTo>
                <a:lnTo>
                  <a:pt x="778694" y="25228"/>
                </a:lnTo>
                <a:lnTo>
                  <a:pt x="747127" y="29441"/>
                </a:lnTo>
                <a:lnTo>
                  <a:pt x="714229" y="34789"/>
                </a:lnTo>
                <a:lnTo>
                  <a:pt x="678751" y="44282"/>
                </a:lnTo>
                <a:lnTo>
                  <a:pt x="641551" y="56536"/>
                </a:lnTo>
                <a:lnTo>
                  <a:pt x="603205" y="70633"/>
                </a:lnTo>
                <a:lnTo>
                  <a:pt x="566634" y="85957"/>
                </a:lnTo>
                <a:lnTo>
                  <a:pt x="531247" y="102100"/>
                </a:lnTo>
                <a:lnTo>
                  <a:pt x="496649" y="118789"/>
                </a:lnTo>
                <a:lnTo>
                  <a:pt x="465117" y="134148"/>
                </a:lnTo>
                <a:lnTo>
                  <a:pt x="435629" y="148621"/>
                </a:lnTo>
                <a:lnTo>
                  <a:pt x="407504" y="162502"/>
                </a:lnTo>
                <a:lnTo>
                  <a:pt x="351253" y="19026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52">
            <a:extLst>
              <a:ext uri="{FF2B5EF4-FFF2-40B4-BE49-F238E27FC236}">
                <a16:creationId xmlns:a16="http://schemas.microsoft.com/office/drawing/2014/main" id="{6770771C-0716-4316-AED1-33E41D330535}"/>
              </a:ext>
            </a:extLst>
          </p:cNvPr>
          <p:cNvGrpSpPr/>
          <p:nvPr/>
        </p:nvGrpSpPr>
        <p:grpSpPr>
          <a:xfrm>
            <a:off x="2926080" y="6570438"/>
            <a:ext cx="1363981" cy="279943"/>
            <a:chOff x="2926080" y="6570438"/>
            <a:chExt cx="1363981" cy="279943"/>
          </a:xfrm>
        </p:grpSpPr>
        <p:sp>
          <p:nvSpPr>
            <p:cNvPr id="53" name="SMARTInkShape-108">
              <a:extLst>
                <a:ext uri="{FF2B5EF4-FFF2-40B4-BE49-F238E27FC236}">
                  <a16:creationId xmlns:a16="http://schemas.microsoft.com/office/drawing/2014/main" id="{E99F09C7-55C5-4182-9582-995A41800F7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145280" y="6591300"/>
              <a:ext cx="144781" cy="144781"/>
            </a:xfrm>
            <a:custGeom>
              <a:avLst/>
              <a:gdLst/>
              <a:ahLst/>
              <a:cxnLst/>
              <a:rect l="0" t="0" r="0" b="0"/>
              <a:pathLst>
                <a:path w="144781" h="144781">
                  <a:moveTo>
                    <a:pt x="0" y="0"/>
                  </a:moveTo>
                  <a:lnTo>
                    <a:pt x="0" y="0"/>
                  </a:lnTo>
                  <a:lnTo>
                    <a:pt x="4045" y="4045"/>
                  </a:lnTo>
                  <a:lnTo>
                    <a:pt x="6031" y="8289"/>
                  </a:lnTo>
                  <a:lnTo>
                    <a:pt x="6560" y="10606"/>
                  </a:lnTo>
                  <a:lnTo>
                    <a:pt x="11665" y="15438"/>
                  </a:lnTo>
                  <a:lnTo>
                    <a:pt x="49002" y="49333"/>
                  </a:lnTo>
                  <a:lnTo>
                    <a:pt x="87008" y="83028"/>
                  </a:lnTo>
                  <a:lnTo>
                    <a:pt x="120198" y="114143"/>
                  </a:lnTo>
                  <a:lnTo>
                    <a:pt x="144780" y="1447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9">
              <a:extLst>
                <a:ext uri="{FF2B5EF4-FFF2-40B4-BE49-F238E27FC236}">
                  <a16:creationId xmlns:a16="http://schemas.microsoft.com/office/drawing/2014/main" id="{5982378F-0285-4183-9E34-62A812A2D81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231223" y="6570438"/>
              <a:ext cx="1017122" cy="270238"/>
            </a:xfrm>
            <a:custGeom>
              <a:avLst/>
              <a:gdLst/>
              <a:ahLst/>
              <a:cxnLst/>
              <a:rect l="0" t="0" r="0" b="0"/>
              <a:pathLst>
                <a:path w="1017122" h="270238">
                  <a:moveTo>
                    <a:pt x="7277" y="112302"/>
                  </a:moveTo>
                  <a:lnTo>
                    <a:pt x="7277" y="112302"/>
                  </a:lnTo>
                  <a:lnTo>
                    <a:pt x="7277" y="126953"/>
                  </a:lnTo>
                  <a:lnTo>
                    <a:pt x="9534" y="133771"/>
                  </a:lnTo>
                  <a:lnTo>
                    <a:pt x="11322" y="136775"/>
                  </a:lnTo>
                  <a:lnTo>
                    <a:pt x="14426" y="164601"/>
                  </a:lnTo>
                  <a:lnTo>
                    <a:pt x="15534" y="175339"/>
                  </a:lnTo>
                  <a:lnTo>
                    <a:pt x="19225" y="190904"/>
                  </a:lnTo>
                  <a:lnTo>
                    <a:pt x="15634" y="212378"/>
                  </a:lnTo>
                  <a:lnTo>
                    <a:pt x="12967" y="218305"/>
                  </a:lnTo>
                  <a:lnTo>
                    <a:pt x="3565" y="230162"/>
                  </a:lnTo>
                  <a:lnTo>
                    <a:pt x="2263" y="230669"/>
                  </a:lnTo>
                  <a:lnTo>
                    <a:pt x="1394" y="230160"/>
                  </a:lnTo>
                  <a:lnTo>
                    <a:pt x="429" y="227337"/>
                  </a:lnTo>
                  <a:lnTo>
                    <a:pt x="0" y="223260"/>
                  </a:lnTo>
                  <a:lnTo>
                    <a:pt x="2067" y="218626"/>
                  </a:lnTo>
                  <a:lnTo>
                    <a:pt x="3804" y="216204"/>
                  </a:lnTo>
                  <a:lnTo>
                    <a:pt x="11018" y="184014"/>
                  </a:lnTo>
                  <a:lnTo>
                    <a:pt x="21061" y="157983"/>
                  </a:lnTo>
                  <a:lnTo>
                    <a:pt x="43314" y="126366"/>
                  </a:lnTo>
                  <a:lnTo>
                    <a:pt x="68300" y="91545"/>
                  </a:lnTo>
                  <a:lnTo>
                    <a:pt x="83496" y="77083"/>
                  </a:lnTo>
                  <a:lnTo>
                    <a:pt x="105669" y="61473"/>
                  </a:lnTo>
                  <a:lnTo>
                    <a:pt x="120033" y="59109"/>
                  </a:lnTo>
                  <a:lnTo>
                    <a:pt x="120891" y="63542"/>
                  </a:lnTo>
                  <a:lnTo>
                    <a:pt x="121550" y="98951"/>
                  </a:lnTo>
                  <a:lnTo>
                    <a:pt x="121573" y="135412"/>
                  </a:lnTo>
                  <a:lnTo>
                    <a:pt x="126813" y="170928"/>
                  </a:lnTo>
                  <a:lnTo>
                    <a:pt x="130984" y="203281"/>
                  </a:lnTo>
                  <a:lnTo>
                    <a:pt x="142132" y="240934"/>
                  </a:lnTo>
                  <a:lnTo>
                    <a:pt x="147082" y="253010"/>
                  </a:lnTo>
                  <a:lnTo>
                    <a:pt x="154361" y="261763"/>
                  </a:lnTo>
                  <a:lnTo>
                    <a:pt x="163241" y="267629"/>
                  </a:lnTo>
                  <a:lnTo>
                    <a:pt x="172832" y="270237"/>
                  </a:lnTo>
                  <a:lnTo>
                    <a:pt x="182739" y="269137"/>
                  </a:lnTo>
                  <a:lnTo>
                    <a:pt x="192787" y="264980"/>
                  </a:lnTo>
                  <a:lnTo>
                    <a:pt x="207963" y="252272"/>
                  </a:lnTo>
                  <a:lnTo>
                    <a:pt x="233340" y="214303"/>
                  </a:lnTo>
                  <a:lnTo>
                    <a:pt x="253658" y="176225"/>
                  </a:lnTo>
                  <a:lnTo>
                    <a:pt x="271719" y="141110"/>
                  </a:lnTo>
                  <a:lnTo>
                    <a:pt x="283691" y="105858"/>
                  </a:lnTo>
                  <a:lnTo>
                    <a:pt x="300292" y="80518"/>
                  </a:lnTo>
                  <a:lnTo>
                    <a:pt x="314042" y="66102"/>
                  </a:lnTo>
                  <a:lnTo>
                    <a:pt x="329446" y="55857"/>
                  </a:lnTo>
                  <a:lnTo>
                    <a:pt x="331277" y="55199"/>
                  </a:lnTo>
                  <a:lnTo>
                    <a:pt x="332497" y="55607"/>
                  </a:lnTo>
                  <a:lnTo>
                    <a:pt x="355317" y="86262"/>
                  </a:lnTo>
                  <a:lnTo>
                    <a:pt x="370502" y="121848"/>
                  </a:lnTo>
                  <a:lnTo>
                    <a:pt x="386772" y="159033"/>
                  </a:lnTo>
                  <a:lnTo>
                    <a:pt x="388145" y="165062"/>
                  </a:lnTo>
                  <a:lnTo>
                    <a:pt x="392283" y="165470"/>
                  </a:lnTo>
                  <a:lnTo>
                    <a:pt x="393488" y="164680"/>
                  </a:lnTo>
                  <a:lnTo>
                    <a:pt x="394291" y="163308"/>
                  </a:lnTo>
                  <a:lnTo>
                    <a:pt x="395184" y="158678"/>
                  </a:lnTo>
                  <a:lnTo>
                    <a:pt x="396532" y="147398"/>
                  </a:lnTo>
                  <a:lnTo>
                    <a:pt x="401071" y="137470"/>
                  </a:lnTo>
                  <a:lnTo>
                    <a:pt x="409982" y="99494"/>
                  </a:lnTo>
                  <a:lnTo>
                    <a:pt x="410795" y="88375"/>
                  </a:lnTo>
                  <a:lnTo>
                    <a:pt x="408727" y="82476"/>
                  </a:lnTo>
                  <a:lnTo>
                    <a:pt x="404546" y="75836"/>
                  </a:lnTo>
                  <a:lnTo>
                    <a:pt x="401717" y="74929"/>
                  </a:lnTo>
                  <a:lnTo>
                    <a:pt x="378085" y="74214"/>
                  </a:lnTo>
                  <a:lnTo>
                    <a:pt x="352268" y="84808"/>
                  </a:lnTo>
                  <a:lnTo>
                    <a:pt x="337344" y="96159"/>
                  </a:lnTo>
                  <a:lnTo>
                    <a:pt x="320349" y="120137"/>
                  </a:lnTo>
                  <a:lnTo>
                    <a:pt x="300741" y="150421"/>
                  </a:lnTo>
                  <a:lnTo>
                    <a:pt x="297180" y="186915"/>
                  </a:lnTo>
                  <a:lnTo>
                    <a:pt x="297836" y="197957"/>
                  </a:lnTo>
                  <a:lnTo>
                    <a:pt x="303812" y="214539"/>
                  </a:lnTo>
                  <a:lnTo>
                    <a:pt x="315931" y="233470"/>
                  </a:lnTo>
                  <a:lnTo>
                    <a:pt x="335197" y="248310"/>
                  </a:lnTo>
                  <a:lnTo>
                    <a:pt x="346059" y="253183"/>
                  </a:lnTo>
                  <a:lnTo>
                    <a:pt x="381118" y="256568"/>
                  </a:lnTo>
                  <a:lnTo>
                    <a:pt x="396102" y="252338"/>
                  </a:lnTo>
                  <a:lnTo>
                    <a:pt x="434024" y="231058"/>
                  </a:lnTo>
                  <a:lnTo>
                    <a:pt x="456019" y="215410"/>
                  </a:lnTo>
                  <a:lnTo>
                    <a:pt x="479050" y="185539"/>
                  </a:lnTo>
                  <a:lnTo>
                    <a:pt x="499905" y="151321"/>
                  </a:lnTo>
                  <a:lnTo>
                    <a:pt x="514248" y="120103"/>
                  </a:lnTo>
                  <a:lnTo>
                    <a:pt x="530739" y="83171"/>
                  </a:lnTo>
                  <a:lnTo>
                    <a:pt x="532921" y="68166"/>
                  </a:lnTo>
                  <a:lnTo>
                    <a:pt x="532120" y="68485"/>
                  </a:lnTo>
                  <a:lnTo>
                    <a:pt x="528971" y="71097"/>
                  </a:lnTo>
                  <a:lnTo>
                    <a:pt x="527008" y="77337"/>
                  </a:lnTo>
                  <a:lnTo>
                    <a:pt x="523645" y="90370"/>
                  </a:lnTo>
                  <a:lnTo>
                    <a:pt x="520407" y="100862"/>
                  </a:lnTo>
                  <a:lnTo>
                    <a:pt x="514113" y="135663"/>
                  </a:lnTo>
                  <a:lnTo>
                    <a:pt x="511357" y="158171"/>
                  </a:lnTo>
                  <a:lnTo>
                    <a:pt x="518639" y="196141"/>
                  </a:lnTo>
                  <a:lnTo>
                    <a:pt x="525681" y="214473"/>
                  </a:lnTo>
                  <a:lnTo>
                    <a:pt x="535645" y="232296"/>
                  </a:lnTo>
                  <a:lnTo>
                    <a:pt x="539016" y="235478"/>
                  </a:lnTo>
                  <a:lnTo>
                    <a:pt x="547276" y="239013"/>
                  </a:lnTo>
                  <a:lnTo>
                    <a:pt x="551850" y="238263"/>
                  </a:lnTo>
                  <a:lnTo>
                    <a:pt x="576370" y="224427"/>
                  </a:lnTo>
                  <a:lnTo>
                    <a:pt x="606729" y="191688"/>
                  </a:lnTo>
                  <a:lnTo>
                    <a:pt x="630637" y="154058"/>
                  </a:lnTo>
                  <a:lnTo>
                    <a:pt x="649544" y="120044"/>
                  </a:lnTo>
                  <a:lnTo>
                    <a:pt x="659988" y="103358"/>
                  </a:lnTo>
                  <a:lnTo>
                    <a:pt x="668702" y="97891"/>
                  </a:lnTo>
                  <a:lnTo>
                    <a:pt x="671802" y="101946"/>
                  </a:lnTo>
                  <a:lnTo>
                    <a:pt x="675154" y="109392"/>
                  </a:lnTo>
                  <a:lnTo>
                    <a:pt x="677680" y="147425"/>
                  </a:lnTo>
                  <a:lnTo>
                    <a:pt x="677806" y="180295"/>
                  </a:lnTo>
                  <a:lnTo>
                    <a:pt x="683864" y="216646"/>
                  </a:lnTo>
                  <a:lnTo>
                    <a:pt x="685395" y="244840"/>
                  </a:lnTo>
                  <a:lnTo>
                    <a:pt x="685429" y="243739"/>
                  </a:lnTo>
                  <a:lnTo>
                    <a:pt x="703368" y="209329"/>
                  </a:lnTo>
                  <a:lnTo>
                    <a:pt x="713423" y="175243"/>
                  </a:lnTo>
                  <a:lnTo>
                    <a:pt x="725820" y="143174"/>
                  </a:lnTo>
                  <a:lnTo>
                    <a:pt x="748408" y="105580"/>
                  </a:lnTo>
                  <a:lnTo>
                    <a:pt x="767651" y="76287"/>
                  </a:lnTo>
                  <a:lnTo>
                    <a:pt x="769040" y="76439"/>
                  </a:lnTo>
                  <a:lnTo>
                    <a:pt x="772840" y="78865"/>
                  </a:lnTo>
                  <a:lnTo>
                    <a:pt x="774193" y="80697"/>
                  </a:lnTo>
                  <a:lnTo>
                    <a:pt x="789824" y="116023"/>
                  </a:lnTo>
                  <a:lnTo>
                    <a:pt x="802059" y="141259"/>
                  </a:lnTo>
                  <a:lnTo>
                    <a:pt x="813421" y="159829"/>
                  </a:lnTo>
                  <a:lnTo>
                    <a:pt x="820223" y="172371"/>
                  </a:lnTo>
                  <a:lnTo>
                    <a:pt x="833573" y="184192"/>
                  </a:lnTo>
                  <a:lnTo>
                    <a:pt x="843291" y="190256"/>
                  </a:lnTo>
                  <a:lnTo>
                    <a:pt x="848253" y="191364"/>
                  </a:lnTo>
                  <a:lnTo>
                    <a:pt x="858282" y="190339"/>
                  </a:lnTo>
                  <a:lnTo>
                    <a:pt x="873448" y="185001"/>
                  </a:lnTo>
                  <a:lnTo>
                    <a:pt x="910461" y="153472"/>
                  </a:lnTo>
                  <a:lnTo>
                    <a:pt x="936865" y="121406"/>
                  </a:lnTo>
                  <a:lnTo>
                    <a:pt x="959265" y="87477"/>
                  </a:lnTo>
                  <a:lnTo>
                    <a:pt x="979996" y="52459"/>
                  </a:lnTo>
                  <a:lnTo>
                    <a:pt x="1006523" y="16327"/>
                  </a:lnTo>
                  <a:lnTo>
                    <a:pt x="1012661" y="2500"/>
                  </a:lnTo>
                  <a:lnTo>
                    <a:pt x="1014507" y="1000"/>
                  </a:lnTo>
                  <a:lnTo>
                    <a:pt x="1016583" y="0"/>
                  </a:lnTo>
                  <a:lnTo>
                    <a:pt x="1017121" y="180"/>
                  </a:lnTo>
                  <a:lnTo>
                    <a:pt x="1014159" y="6554"/>
                  </a:lnTo>
                  <a:lnTo>
                    <a:pt x="1004919" y="37522"/>
                  </a:lnTo>
                  <a:lnTo>
                    <a:pt x="995223" y="70908"/>
                  </a:lnTo>
                  <a:lnTo>
                    <a:pt x="987683" y="100131"/>
                  </a:lnTo>
                  <a:lnTo>
                    <a:pt x="980087" y="130238"/>
                  </a:lnTo>
                  <a:lnTo>
                    <a:pt x="972474" y="160608"/>
                  </a:lnTo>
                  <a:lnTo>
                    <a:pt x="964856" y="191055"/>
                  </a:lnTo>
                  <a:lnTo>
                    <a:pt x="954415" y="225266"/>
                  </a:lnTo>
                  <a:lnTo>
                    <a:pt x="952157" y="241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0">
              <a:extLst>
                <a:ext uri="{FF2B5EF4-FFF2-40B4-BE49-F238E27FC236}">
                  <a16:creationId xmlns:a16="http://schemas.microsoft.com/office/drawing/2014/main" id="{548E3D4F-F8A6-4887-8B79-0E48F0D42A7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926080" y="6751320"/>
              <a:ext cx="198121" cy="22861"/>
            </a:xfrm>
            <a:custGeom>
              <a:avLst/>
              <a:gdLst/>
              <a:ahLst/>
              <a:cxnLst/>
              <a:rect l="0" t="0" r="0" b="0"/>
              <a:pathLst>
                <a:path w="198121" h="22861">
                  <a:moveTo>
                    <a:pt x="0" y="0"/>
                  </a:moveTo>
                  <a:lnTo>
                    <a:pt x="0" y="0"/>
                  </a:lnTo>
                  <a:lnTo>
                    <a:pt x="35392" y="0"/>
                  </a:lnTo>
                  <a:lnTo>
                    <a:pt x="68045" y="4045"/>
                  </a:lnTo>
                  <a:lnTo>
                    <a:pt x="99372" y="6561"/>
                  </a:lnTo>
                  <a:lnTo>
                    <a:pt x="131420" y="11352"/>
                  </a:lnTo>
                  <a:lnTo>
                    <a:pt x="162365" y="18133"/>
                  </a:lnTo>
                  <a:lnTo>
                    <a:pt x="198120" y="22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1">
              <a:extLst>
                <a:ext uri="{FF2B5EF4-FFF2-40B4-BE49-F238E27FC236}">
                  <a16:creationId xmlns:a16="http://schemas.microsoft.com/office/drawing/2014/main" id="{664A2024-7773-422F-8916-16BD374F6EA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926080" y="6576060"/>
              <a:ext cx="281941" cy="53341"/>
            </a:xfrm>
            <a:custGeom>
              <a:avLst/>
              <a:gdLst/>
              <a:ahLst/>
              <a:cxnLst/>
              <a:rect l="0" t="0" r="0" b="0"/>
              <a:pathLst>
                <a:path w="281941" h="53341">
                  <a:moveTo>
                    <a:pt x="0" y="0"/>
                  </a:moveTo>
                  <a:lnTo>
                    <a:pt x="0" y="0"/>
                  </a:lnTo>
                  <a:lnTo>
                    <a:pt x="10606" y="0"/>
                  </a:lnTo>
                  <a:lnTo>
                    <a:pt x="47894" y="12998"/>
                  </a:lnTo>
                  <a:lnTo>
                    <a:pt x="84751" y="22919"/>
                  </a:lnTo>
                  <a:lnTo>
                    <a:pt x="114576" y="30498"/>
                  </a:lnTo>
                  <a:lnTo>
                    <a:pt x="147119" y="38105"/>
                  </a:lnTo>
                  <a:lnTo>
                    <a:pt x="179058" y="45722"/>
                  </a:lnTo>
                  <a:lnTo>
                    <a:pt x="216650" y="51835"/>
                  </a:lnTo>
                  <a:lnTo>
                    <a:pt x="249758" y="53043"/>
                  </a:lnTo>
                  <a:lnTo>
                    <a:pt x="281940" y="533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2">
              <a:extLst>
                <a:ext uri="{FF2B5EF4-FFF2-40B4-BE49-F238E27FC236}">
                  <a16:creationId xmlns:a16="http://schemas.microsoft.com/office/drawing/2014/main" id="{DC787DEB-2E84-40DE-A198-8F4A2BFCC02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063240" y="6621780"/>
              <a:ext cx="22861" cy="228601"/>
            </a:xfrm>
            <a:custGeom>
              <a:avLst/>
              <a:gdLst/>
              <a:ahLst/>
              <a:cxnLst/>
              <a:rect l="0" t="0" r="0" b="0"/>
              <a:pathLst>
                <a:path w="22861" h="228601">
                  <a:moveTo>
                    <a:pt x="0" y="0"/>
                  </a:moveTo>
                  <a:lnTo>
                    <a:pt x="0" y="0"/>
                  </a:lnTo>
                  <a:lnTo>
                    <a:pt x="0" y="36045"/>
                  </a:lnTo>
                  <a:lnTo>
                    <a:pt x="2257" y="69313"/>
                  </a:lnTo>
                  <a:lnTo>
                    <a:pt x="7760" y="106776"/>
                  </a:lnTo>
                  <a:lnTo>
                    <a:pt x="13512" y="139437"/>
                  </a:lnTo>
                  <a:lnTo>
                    <a:pt x="14728" y="168315"/>
                  </a:lnTo>
                  <a:lnTo>
                    <a:pt x="15139" y="204368"/>
                  </a:lnTo>
                  <a:lnTo>
                    <a:pt x="17453" y="215855"/>
                  </a:lnTo>
                  <a:lnTo>
                    <a:pt x="2286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F00C6-5A2A-44E5-A14E-6DF204C6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Goal: Your have $4800 credit card debt that needs to be paid off.</a:t>
            </a:r>
          </a:p>
          <a:p>
            <a:pPr>
              <a:defRPr/>
            </a:pPr>
            <a:r>
              <a:rPr lang="en-US" sz="2800" b="1" dirty="0"/>
              <a:t>Specific:</a:t>
            </a:r>
            <a:r>
              <a:rPr lang="en-US" sz="2800" dirty="0"/>
              <a:t> I will pay off $4,800 on my credit card</a:t>
            </a:r>
          </a:p>
          <a:p>
            <a:pPr>
              <a:defRPr/>
            </a:pPr>
            <a:r>
              <a:rPr lang="en-US" sz="2800" b="1" dirty="0"/>
              <a:t>Measurable:</a:t>
            </a:r>
            <a:r>
              <a:rPr lang="en-US" sz="2800" dirty="0"/>
              <a:t> by paying $200 each month</a:t>
            </a:r>
          </a:p>
          <a:p>
            <a:pPr>
              <a:defRPr/>
            </a:pPr>
            <a:r>
              <a:rPr lang="en-US" sz="2800" b="1" dirty="0"/>
              <a:t>Achievable:</a:t>
            </a:r>
            <a:r>
              <a:rPr lang="en-US" sz="2800" dirty="0"/>
              <a:t> cut back unnecessary purchases, lower my monthly discretionary spending, don’t purchase items if I don’t have the money. Leave card at home</a:t>
            </a:r>
          </a:p>
          <a:p>
            <a:pPr>
              <a:defRPr/>
            </a:pPr>
            <a:r>
              <a:rPr lang="en-US" sz="2800" b="1" dirty="0"/>
              <a:t>Relevant/Realistic:</a:t>
            </a:r>
            <a:r>
              <a:rPr lang="en-US" sz="2800" dirty="0"/>
              <a:t> Will pay this off in 24 months, still have some fun money, and still save.</a:t>
            </a:r>
          </a:p>
          <a:p>
            <a:pPr>
              <a:defRPr/>
            </a:pPr>
            <a:r>
              <a:rPr lang="en-US" sz="2800" b="1" dirty="0"/>
              <a:t>Timely: B</a:t>
            </a:r>
            <a:r>
              <a:rPr lang="en-US" sz="2800" dirty="0"/>
              <a:t>y November 2021.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4D68-C98A-40E4-A52B-9FB0FF93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sz="2400" dirty="0"/>
              <a:t>Assignment Write SMART Goals</a:t>
            </a:r>
            <a:br>
              <a:rPr lang="en-US" sz="2400" dirty="0"/>
            </a:br>
            <a:r>
              <a:rPr lang="en-US" sz="2400" dirty="0"/>
              <a:t>You want to get fit and be healthy.  Write a specific, measurable goal to do that. Mrs. Vetter will check your notes on Monday.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BF9A28-43FF-4649-A4DC-9E34BD290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571603"/>
              </p:ext>
            </p:extLst>
          </p:nvPr>
        </p:nvGraphicFramePr>
        <p:xfrm>
          <a:off x="6858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362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C949B01F-0573-4B03-B863-42D209227C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1219200"/>
            <a:ext cx="6477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Writing a Marketing Plan 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F15EB3DF-D9D1-46F0-97F7-67469F1331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1828800"/>
            <a:ext cx="7467600" cy="3581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  <a:defRPr/>
            </a:pPr>
            <a:r>
              <a:rPr lang="en-US" sz="18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marketing plan </a:t>
            </a:r>
            <a:r>
              <a:rPr lang="en-US" sz="1800" dirty="0">
                <a:solidFill>
                  <a:srgbClr val="CA0C00"/>
                </a:solidFill>
                <a:latin typeface="Webdings" pitchFamily="18" charset="2"/>
                <a:cs typeface="Times New Roman" pitchFamily="18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A formal written document communicating the goals, objectives, and strategies of a company’s activities for a specific time </a:t>
            </a:r>
          </a:p>
          <a:p>
            <a:pPr algn="l" eaLnBrk="1" hangingPunct="1">
              <a:spcAft>
                <a:spcPct val="2000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 written after conducting a SWOT Analysis</a:t>
            </a:r>
          </a:p>
          <a:p>
            <a:pPr marL="225425" indent="-22542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Purpose:  A Roadmap of </a:t>
            </a:r>
            <a:r>
              <a:rPr lang="en-US" sz="1800" b="1" u="sng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how a product </a:t>
            </a:r>
            <a:r>
              <a:rPr lang="en-US" sz="18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will enter the market, be advertised and sold</a:t>
            </a:r>
          </a:p>
          <a:p>
            <a:pPr marL="225425" indent="-22542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It communicates to management:</a:t>
            </a:r>
          </a:p>
          <a:p>
            <a:pPr marL="463550" lvl="1" indent="-228600" algn="l" eaLnBrk="1" hangingPunct="1">
              <a:spcAft>
                <a:spcPct val="20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Company goals, objectives and strategies</a:t>
            </a:r>
          </a:p>
          <a:p>
            <a:pPr marL="463550" lvl="1" indent="-228600" algn="l" eaLnBrk="1" hangingPunct="1">
              <a:spcAft>
                <a:spcPct val="20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Specific responsibilities</a:t>
            </a:r>
          </a:p>
          <a:p>
            <a:pPr marL="463550" lvl="1" indent="-228600" algn="l" eaLnBrk="1" hangingPunct="1">
              <a:spcAft>
                <a:spcPct val="20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Budgets</a:t>
            </a:r>
          </a:p>
          <a:p>
            <a:pPr marL="463550" lvl="1" indent="-228600" algn="l" eaLnBrk="1" hangingPunct="1">
              <a:spcAft>
                <a:spcPct val="20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Deadlines for completion</a:t>
            </a:r>
          </a:p>
          <a:p>
            <a:pPr marL="463550" lvl="1" indent="-228600" algn="l" eaLnBrk="1" hangingPunct="1">
              <a:spcAft>
                <a:spcPct val="20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Overall performance </a:t>
            </a:r>
          </a:p>
        </p:txBody>
      </p:sp>
      <p:grpSp>
        <p:nvGrpSpPr>
          <p:cNvPr id="31" name="SMARTInkShape-Group92">
            <a:extLst>
              <a:ext uri="{FF2B5EF4-FFF2-40B4-BE49-F238E27FC236}">
                <a16:creationId xmlns:a16="http://schemas.microsoft.com/office/drawing/2014/main" id="{2CEAB2C7-F1B2-4900-A1C2-1C43F29C1D9C}"/>
              </a:ext>
            </a:extLst>
          </p:cNvPr>
          <p:cNvGrpSpPr/>
          <p:nvPr/>
        </p:nvGrpSpPr>
        <p:grpSpPr>
          <a:xfrm>
            <a:off x="6608014" y="4099560"/>
            <a:ext cx="2551226" cy="2245049"/>
            <a:chOff x="6608014" y="4099560"/>
            <a:chExt cx="2551226" cy="2245049"/>
          </a:xfrm>
        </p:grpSpPr>
        <p:sp>
          <p:nvSpPr>
            <p:cNvPr id="22" name="SMARTInkShape-270">
              <a:extLst>
                <a:ext uri="{FF2B5EF4-FFF2-40B4-BE49-F238E27FC236}">
                  <a16:creationId xmlns:a16="http://schemas.microsoft.com/office/drawing/2014/main" id="{D88C07D5-E1F6-412A-B00C-1C6D229D164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420232" y="4236724"/>
              <a:ext cx="647569" cy="837254"/>
            </a:xfrm>
            <a:custGeom>
              <a:avLst/>
              <a:gdLst/>
              <a:ahLst/>
              <a:cxnLst/>
              <a:rect l="0" t="0" r="0" b="0"/>
              <a:pathLst>
                <a:path w="647569" h="837254">
                  <a:moveTo>
                    <a:pt x="83688" y="350517"/>
                  </a:moveTo>
                  <a:lnTo>
                    <a:pt x="83688" y="350517"/>
                  </a:lnTo>
                  <a:lnTo>
                    <a:pt x="50417" y="350517"/>
                  </a:lnTo>
                  <a:lnTo>
                    <a:pt x="45476" y="352774"/>
                  </a:lnTo>
                  <a:lnTo>
                    <a:pt x="32874" y="362667"/>
                  </a:lnTo>
                  <a:lnTo>
                    <a:pt x="27801" y="364383"/>
                  </a:lnTo>
                  <a:lnTo>
                    <a:pt x="22724" y="369661"/>
                  </a:lnTo>
                  <a:lnTo>
                    <a:pt x="4948" y="394984"/>
                  </a:lnTo>
                  <a:lnTo>
                    <a:pt x="1374" y="409318"/>
                  </a:lnTo>
                  <a:lnTo>
                    <a:pt x="0" y="435404"/>
                  </a:lnTo>
                  <a:lnTo>
                    <a:pt x="3952" y="448105"/>
                  </a:lnTo>
                  <a:lnTo>
                    <a:pt x="10486" y="458548"/>
                  </a:lnTo>
                  <a:lnTo>
                    <a:pt x="42031" y="489417"/>
                  </a:lnTo>
                  <a:lnTo>
                    <a:pt x="54167" y="496916"/>
                  </a:lnTo>
                  <a:lnTo>
                    <a:pt x="73497" y="503988"/>
                  </a:lnTo>
                  <a:lnTo>
                    <a:pt x="80853" y="507626"/>
                  </a:lnTo>
                  <a:lnTo>
                    <a:pt x="108728" y="510422"/>
                  </a:lnTo>
                  <a:lnTo>
                    <a:pt x="114008" y="508228"/>
                  </a:lnTo>
                  <a:lnTo>
                    <a:pt x="116602" y="506457"/>
                  </a:lnTo>
                  <a:lnTo>
                    <a:pt x="118331" y="503584"/>
                  </a:lnTo>
                  <a:lnTo>
                    <a:pt x="121106" y="489062"/>
                  </a:lnTo>
                  <a:lnTo>
                    <a:pt x="121653" y="473745"/>
                  </a:lnTo>
                  <a:lnTo>
                    <a:pt x="117213" y="464269"/>
                  </a:lnTo>
                  <a:lnTo>
                    <a:pt x="111288" y="454413"/>
                  </a:lnTo>
                  <a:lnTo>
                    <a:pt x="98536" y="419082"/>
                  </a:lnTo>
                  <a:lnTo>
                    <a:pt x="82089" y="381665"/>
                  </a:lnTo>
                  <a:lnTo>
                    <a:pt x="80082" y="378902"/>
                  </a:lnTo>
                  <a:lnTo>
                    <a:pt x="79590" y="376213"/>
                  </a:lnTo>
                  <a:lnTo>
                    <a:pt x="80110" y="373574"/>
                  </a:lnTo>
                  <a:lnTo>
                    <a:pt x="82981" y="367300"/>
                  </a:lnTo>
                  <a:lnTo>
                    <a:pt x="87890" y="368700"/>
                  </a:lnTo>
                  <a:lnTo>
                    <a:pt x="97915" y="374249"/>
                  </a:lnTo>
                  <a:lnTo>
                    <a:pt x="132206" y="399813"/>
                  </a:lnTo>
                  <a:lnTo>
                    <a:pt x="167687" y="436276"/>
                  </a:lnTo>
                  <a:lnTo>
                    <a:pt x="192159" y="473320"/>
                  </a:lnTo>
                  <a:lnTo>
                    <a:pt x="213759" y="503179"/>
                  </a:lnTo>
                  <a:lnTo>
                    <a:pt x="233987" y="535731"/>
                  </a:lnTo>
                  <a:lnTo>
                    <a:pt x="250705" y="572188"/>
                  </a:lnTo>
                  <a:lnTo>
                    <a:pt x="266384" y="609800"/>
                  </a:lnTo>
                  <a:lnTo>
                    <a:pt x="279495" y="647757"/>
                  </a:lnTo>
                  <a:lnTo>
                    <a:pt x="288743" y="685814"/>
                  </a:lnTo>
                  <a:lnTo>
                    <a:pt x="294588" y="721644"/>
                  </a:lnTo>
                  <a:lnTo>
                    <a:pt x="298578" y="753708"/>
                  </a:lnTo>
                  <a:lnTo>
                    <a:pt x="301114" y="773553"/>
                  </a:lnTo>
                  <a:lnTo>
                    <a:pt x="297782" y="798158"/>
                  </a:lnTo>
                  <a:lnTo>
                    <a:pt x="286650" y="827446"/>
                  </a:lnTo>
                  <a:lnTo>
                    <a:pt x="281702" y="833418"/>
                  </a:lnTo>
                  <a:lnTo>
                    <a:pt x="276681" y="836073"/>
                  </a:lnTo>
                  <a:lnTo>
                    <a:pt x="271627" y="837253"/>
                  </a:lnTo>
                  <a:lnTo>
                    <a:pt x="255931" y="829826"/>
                  </a:lnTo>
                  <a:lnTo>
                    <a:pt x="246882" y="821494"/>
                  </a:lnTo>
                  <a:lnTo>
                    <a:pt x="225343" y="785196"/>
                  </a:lnTo>
                  <a:lnTo>
                    <a:pt x="211361" y="755418"/>
                  </a:lnTo>
                  <a:lnTo>
                    <a:pt x="201481" y="719313"/>
                  </a:lnTo>
                  <a:lnTo>
                    <a:pt x="195871" y="691379"/>
                  </a:lnTo>
                  <a:lnTo>
                    <a:pt x="192814" y="662030"/>
                  </a:lnTo>
                  <a:lnTo>
                    <a:pt x="191456" y="632054"/>
                  </a:lnTo>
                  <a:lnTo>
                    <a:pt x="190851" y="601798"/>
                  </a:lnTo>
                  <a:lnTo>
                    <a:pt x="190583" y="571417"/>
                  </a:lnTo>
                  <a:lnTo>
                    <a:pt x="190464" y="540981"/>
                  </a:lnTo>
                  <a:lnTo>
                    <a:pt x="190410" y="510521"/>
                  </a:lnTo>
                  <a:lnTo>
                    <a:pt x="192644" y="482307"/>
                  </a:lnTo>
                  <a:lnTo>
                    <a:pt x="195613" y="455656"/>
                  </a:lnTo>
                  <a:lnTo>
                    <a:pt x="196932" y="429700"/>
                  </a:lnTo>
                  <a:lnTo>
                    <a:pt x="199777" y="404054"/>
                  </a:lnTo>
                  <a:lnTo>
                    <a:pt x="206138" y="368072"/>
                  </a:lnTo>
                  <a:lnTo>
                    <a:pt x="211126" y="335963"/>
                  </a:lnTo>
                  <a:lnTo>
                    <a:pt x="212813" y="298817"/>
                  </a:lnTo>
                  <a:lnTo>
                    <a:pt x="219204" y="261550"/>
                  </a:lnTo>
                  <a:lnTo>
                    <a:pt x="220828" y="225326"/>
                  </a:lnTo>
                  <a:lnTo>
                    <a:pt x="220848" y="232464"/>
                  </a:lnTo>
                  <a:lnTo>
                    <a:pt x="232200" y="269427"/>
                  </a:lnTo>
                  <a:lnTo>
                    <a:pt x="252913" y="306095"/>
                  </a:lnTo>
                  <a:lnTo>
                    <a:pt x="274732" y="340809"/>
                  </a:lnTo>
                  <a:lnTo>
                    <a:pt x="299660" y="373258"/>
                  </a:lnTo>
                  <a:lnTo>
                    <a:pt x="319922" y="393453"/>
                  </a:lnTo>
                  <a:lnTo>
                    <a:pt x="340231" y="405846"/>
                  </a:lnTo>
                  <a:lnTo>
                    <a:pt x="359700" y="410364"/>
                  </a:lnTo>
                  <a:lnTo>
                    <a:pt x="366662" y="410982"/>
                  </a:lnTo>
                  <a:lnTo>
                    <a:pt x="368857" y="410300"/>
                  </a:lnTo>
                  <a:lnTo>
                    <a:pt x="370322" y="408999"/>
                  </a:lnTo>
                  <a:lnTo>
                    <a:pt x="383683" y="378900"/>
                  </a:lnTo>
                  <a:lnTo>
                    <a:pt x="387538" y="344865"/>
                  </a:lnTo>
                  <a:lnTo>
                    <a:pt x="390557" y="310547"/>
                  </a:lnTo>
                  <a:lnTo>
                    <a:pt x="394464" y="279124"/>
                  </a:lnTo>
                  <a:lnTo>
                    <a:pt x="395621" y="245261"/>
                  </a:lnTo>
                  <a:lnTo>
                    <a:pt x="398222" y="211520"/>
                  </a:lnTo>
                  <a:lnTo>
                    <a:pt x="404354" y="176971"/>
                  </a:lnTo>
                  <a:lnTo>
                    <a:pt x="411533" y="143026"/>
                  </a:lnTo>
                  <a:lnTo>
                    <a:pt x="419023" y="108415"/>
                  </a:lnTo>
                  <a:lnTo>
                    <a:pt x="428862" y="78969"/>
                  </a:lnTo>
                  <a:lnTo>
                    <a:pt x="446204" y="44545"/>
                  </a:lnTo>
                  <a:lnTo>
                    <a:pt x="459515" y="22002"/>
                  </a:lnTo>
                  <a:lnTo>
                    <a:pt x="474841" y="5224"/>
                  </a:lnTo>
                  <a:lnTo>
                    <a:pt x="479925" y="2320"/>
                  </a:lnTo>
                  <a:lnTo>
                    <a:pt x="487537" y="0"/>
                  </a:lnTo>
                  <a:lnTo>
                    <a:pt x="487544" y="4042"/>
                  </a:lnTo>
                  <a:lnTo>
                    <a:pt x="486700" y="5233"/>
                  </a:lnTo>
                  <a:lnTo>
                    <a:pt x="485289" y="6028"/>
                  </a:lnTo>
                  <a:lnTo>
                    <a:pt x="483501" y="6557"/>
                  </a:lnTo>
                  <a:lnTo>
                    <a:pt x="461903" y="21398"/>
                  </a:lnTo>
                  <a:lnTo>
                    <a:pt x="441962" y="53547"/>
                  </a:lnTo>
                  <a:lnTo>
                    <a:pt x="426599" y="86092"/>
                  </a:lnTo>
                  <a:lnTo>
                    <a:pt x="421229" y="107350"/>
                  </a:lnTo>
                  <a:lnTo>
                    <a:pt x="420820" y="122216"/>
                  </a:lnTo>
                  <a:lnTo>
                    <a:pt x="427454" y="150197"/>
                  </a:lnTo>
                  <a:lnTo>
                    <a:pt x="444161" y="184941"/>
                  </a:lnTo>
                  <a:lnTo>
                    <a:pt x="453872" y="198187"/>
                  </a:lnTo>
                  <a:lnTo>
                    <a:pt x="484087" y="221685"/>
                  </a:lnTo>
                  <a:lnTo>
                    <a:pt x="511229" y="232468"/>
                  </a:lnTo>
                  <a:lnTo>
                    <a:pt x="548616" y="235722"/>
                  </a:lnTo>
                  <a:lnTo>
                    <a:pt x="571399" y="232025"/>
                  </a:lnTo>
                  <a:lnTo>
                    <a:pt x="601007" y="217106"/>
                  </a:lnTo>
                  <a:lnTo>
                    <a:pt x="633724" y="187839"/>
                  </a:lnTo>
                  <a:lnTo>
                    <a:pt x="647568" y="167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1">
              <a:extLst>
                <a:ext uri="{FF2B5EF4-FFF2-40B4-BE49-F238E27FC236}">
                  <a16:creationId xmlns:a16="http://schemas.microsoft.com/office/drawing/2014/main" id="{ED791C00-FA2D-4302-AF97-B6B72D1B0DC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475220" y="5219700"/>
              <a:ext cx="250974" cy="388382"/>
            </a:xfrm>
            <a:custGeom>
              <a:avLst/>
              <a:gdLst/>
              <a:ahLst/>
              <a:cxnLst/>
              <a:rect l="0" t="0" r="0" b="0"/>
              <a:pathLst>
                <a:path w="250974" h="388382">
                  <a:moveTo>
                    <a:pt x="0" y="83820"/>
                  </a:moveTo>
                  <a:lnTo>
                    <a:pt x="0" y="83820"/>
                  </a:lnTo>
                  <a:lnTo>
                    <a:pt x="4045" y="87866"/>
                  </a:lnTo>
                  <a:lnTo>
                    <a:pt x="6031" y="92109"/>
                  </a:lnTo>
                  <a:lnTo>
                    <a:pt x="6561" y="94426"/>
                  </a:lnTo>
                  <a:lnTo>
                    <a:pt x="24694" y="126426"/>
                  </a:lnTo>
                  <a:lnTo>
                    <a:pt x="46297" y="160613"/>
                  </a:lnTo>
                  <a:lnTo>
                    <a:pt x="70199" y="190617"/>
                  </a:lnTo>
                  <a:lnTo>
                    <a:pt x="94143" y="226239"/>
                  </a:lnTo>
                  <a:lnTo>
                    <a:pt x="122454" y="258613"/>
                  </a:lnTo>
                  <a:lnTo>
                    <a:pt x="152506" y="289469"/>
                  </a:lnTo>
                  <a:lnTo>
                    <a:pt x="177663" y="320021"/>
                  </a:lnTo>
                  <a:lnTo>
                    <a:pt x="209632" y="354092"/>
                  </a:lnTo>
                  <a:lnTo>
                    <a:pt x="233806" y="374769"/>
                  </a:lnTo>
                  <a:lnTo>
                    <a:pt x="240227" y="382465"/>
                  </a:lnTo>
                  <a:lnTo>
                    <a:pt x="250973" y="388381"/>
                  </a:lnTo>
                  <a:lnTo>
                    <a:pt x="245281" y="377253"/>
                  </a:lnTo>
                  <a:lnTo>
                    <a:pt x="220247" y="345413"/>
                  </a:lnTo>
                  <a:lnTo>
                    <a:pt x="200515" y="312916"/>
                  </a:lnTo>
                  <a:lnTo>
                    <a:pt x="185377" y="281617"/>
                  </a:lnTo>
                  <a:lnTo>
                    <a:pt x="174212" y="245531"/>
                  </a:lnTo>
                  <a:lnTo>
                    <a:pt x="161497" y="212074"/>
                  </a:lnTo>
                  <a:lnTo>
                    <a:pt x="151050" y="176666"/>
                  </a:lnTo>
                  <a:lnTo>
                    <a:pt x="146639" y="143410"/>
                  </a:lnTo>
                  <a:lnTo>
                    <a:pt x="145330" y="112106"/>
                  </a:lnTo>
                  <a:lnTo>
                    <a:pt x="145735" y="77271"/>
                  </a:lnTo>
                  <a:lnTo>
                    <a:pt x="155400" y="42286"/>
                  </a:lnTo>
                  <a:lnTo>
                    <a:pt x="167700" y="17714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2">
              <a:extLst>
                <a:ext uri="{FF2B5EF4-FFF2-40B4-BE49-F238E27FC236}">
                  <a16:creationId xmlns:a16="http://schemas.microsoft.com/office/drawing/2014/main" id="{8FB2F8E5-756C-47F8-AD46-33C639A1A5D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63840" y="4678680"/>
              <a:ext cx="403861" cy="243841"/>
            </a:xfrm>
            <a:custGeom>
              <a:avLst/>
              <a:gdLst/>
              <a:ahLst/>
              <a:cxnLst/>
              <a:rect l="0" t="0" r="0" b="0"/>
              <a:pathLst>
                <a:path w="403861" h="243841">
                  <a:moveTo>
                    <a:pt x="0" y="243840"/>
                  </a:moveTo>
                  <a:lnTo>
                    <a:pt x="0" y="243840"/>
                  </a:lnTo>
                  <a:lnTo>
                    <a:pt x="35723" y="210375"/>
                  </a:lnTo>
                  <a:lnTo>
                    <a:pt x="64771" y="189616"/>
                  </a:lnTo>
                  <a:lnTo>
                    <a:pt x="100189" y="165120"/>
                  </a:lnTo>
                  <a:lnTo>
                    <a:pt x="137494" y="136414"/>
                  </a:lnTo>
                  <a:lnTo>
                    <a:pt x="163555" y="116508"/>
                  </a:lnTo>
                  <a:lnTo>
                    <a:pt x="192071" y="96372"/>
                  </a:lnTo>
                  <a:lnTo>
                    <a:pt x="221677" y="78392"/>
                  </a:lnTo>
                  <a:lnTo>
                    <a:pt x="250924" y="61935"/>
                  </a:lnTo>
                  <a:lnTo>
                    <a:pt x="278032" y="46154"/>
                  </a:lnTo>
                  <a:lnTo>
                    <a:pt x="306450" y="32930"/>
                  </a:lnTo>
                  <a:lnTo>
                    <a:pt x="335167" y="22256"/>
                  </a:lnTo>
                  <a:lnTo>
                    <a:pt x="372594" y="11486"/>
                  </a:lnTo>
                  <a:lnTo>
                    <a:pt x="4038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3">
              <a:extLst>
                <a:ext uri="{FF2B5EF4-FFF2-40B4-BE49-F238E27FC236}">
                  <a16:creationId xmlns:a16="http://schemas.microsoft.com/office/drawing/2014/main" id="{575DDD9F-C4B7-47CA-8906-61B967E5103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08014" y="5198213"/>
              <a:ext cx="667044" cy="1004468"/>
            </a:xfrm>
            <a:custGeom>
              <a:avLst/>
              <a:gdLst/>
              <a:ahLst/>
              <a:cxnLst/>
              <a:rect l="0" t="0" r="0" b="0"/>
              <a:pathLst>
                <a:path w="667044" h="1004468">
                  <a:moveTo>
                    <a:pt x="349046" y="13867"/>
                  </a:moveTo>
                  <a:lnTo>
                    <a:pt x="349046" y="13867"/>
                  </a:lnTo>
                  <a:lnTo>
                    <a:pt x="338440" y="3261"/>
                  </a:lnTo>
                  <a:lnTo>
                    <a:pt x="331350" y="687"/>
                  </a:lnTo>
                  <a:lnTo>
                    <a:pt x="327089" y="0"/>
                  </a:lnTo>
                  <a:lnTo>
                    <a:pt x="317838" y="1496"/>
                  </a:lnTo>
                  <a:lnTo>
                    <a:pt x="308083" y="5829"/>
                  </a:lnTo>
                  <a:lnTo>
                    <a:pt x="274874" y="27181"/>
                  </a:lnTo>
                  <a:lnTo>
                    <a:pt x="241921" y="59176"/>
                  </a:lnTo>
                  <a:lnTo>
                    <a:pt x="213541" y="88158"/>
                  </a:lnTo>
                  <a:lnTo>
                    <a:pt x="182837" y="119887"/>
                  </a:lnTo>
                  <a:lnTo>
                    <a:pt x="159465" y="146501"/>
                  </a:lnTo>
                  <a:lnTo>
                    <a:pt x="137223" y="175262"/>
                  </a:lnTo>
                  <a:lnTo>
                    <a:pt x="116896" y="204978"/>
                  </a:lnTo>
                  <a:lnTo>
                    <a:pt x="99395" y="235119"/>
                  </a:lnTo>
                  <a:lnTo>
                    <a:pt x="80893" y="265448"/>
                  </a:lnTo>
                  <a:lnTo>
                    <a:pt x="62226" y="295861"/>
                  </a:lnTo>
                  <a:lnTo>
                    <a:pt x="45464" y="326311"/>
                  </a:lnTo>
                  <a:lnTo>
                    <a:pt x="31805" y="356778"/>
                  </a:lnTo>
                  <a:lnTo>
                    <a:pt x="20089" y="386405"/>
                  </a:lnTo>
                  <a:lnTo>
                    <a:pt x="9239" y="413684"/>
                  </a:lnTo>
                  <a:lnTo>
                    <a:pt x="1700" y="444751"/>
                  </a:lnTo>
                  <a:lnTo>
                    <a:pt x="0" y="477158"/>
                  </a:lnTo>
                  <a:lnTo>
                    <a:pt x="2851" y="489578"/>
                  </a:lnTo>
                  <a:lnTo>
                    <a:pt x="6488" y="494415"/>
                  </a:lnTo>
                  <a:lnTo>
                    <a:pt x="17305" y="502047"/>
                  </a:lnTo>
                  <a:lnTo>
                    <a:pt x="37674" y="507057"/>
                  </a:lnTo>
                  <a:lnTo>
                    <a:pt x="63842" y="504496"/>
                  </a:lnTo>
                  <a:lnTo>
                    <a:pt x="97089" y="494331"/>
                  </a:lnTo>
                  <a:lnTo>
                    <a:pt x="123612" y="485358"/>
                  </a:lnTo>
                  <a:lnTo>
                    <a:pt x="153179" y="474878"/>
                  </a:lnTo>
                  <a:lnTo>
                    <a:pt x="186077" y="461754"/>
                  </a:lnTo>
                  <a:lnTo>
                    <a:pt x="218194" y="449712"/>
                  </a:lnTo>
                  <a:lnTo>
                    <a:pt x="250250" y="439563"/>
                  </a:lnTo>
                  <a:lnTo>
                    <a:pt x="284253" y="432229"/>
                  </a:lnTo>
                  <a:lnTo>
                    <a:pt x="321377" y="426149"/>
                  </a:lnTo>
                  <a:lnTo>
                    <a:pt x="358762" y="421470"/>
                  </a:lnTo>
                  <a:lnTo>
                    <a:pt x="392311" y="419390"/>
                  </a:lnTo>
                  <a:lnTo>
                    <a:pt x="426412" y="420723"/>
                  </a:lnTo>
                  <a:lnTo>
                    <a:pt x="460479" y="424986"/>
                  </a:lnTo>
                  <a:lnTo>
                    <a:pt x="492552" y="432524"/>
                  </a:lnTo>
                  <a:lnTo>
                    <a:pt x="521482" y="443777"/>
                  </a:lnTo>
                  <a:lnTo>
                    <a:pt x="548451" y="458092"/>
                  </a:lnTo>
                  <a:lnTo>
                    <a:pt x="574548" y="475743"/>
                  </a:lnTo>
                  <a:lnTo>
                    <a:pt x="608996" y="508765"/>
                  </a:lnTo>
                  <a:lnTo>
                    <a:pt x="625727" y="535234"/>
                  </a:lnTo>
                  <a:lnTo>
                    <a:pt x="638809" y="564779"/>
                  </a:lnTo>
                  <a:lnTo>
                    <a:pt x="650268" y="597666"/>
                  </a:lnTo>
                  <a:lnTo>
                    <a:pt x="658746" y="634296"/>
                  </a:lnTo>
                  <a:lnTo>
                    <a:pt x="662193" y="653546"/>
                  </a:lnTo>
                  <a:lnTo>
                    <a:pt x="664491" y="673153"/>
                  </a:lnTo>
                  <a:lnTo>
                    <a:pt x="666023" y="692998"/>
                  </a:lnTo>
                  <a:lnTo>
                    <a:pt x="667043" y="713000"/>
                  </a:lnTo>
                  <a:lnTo>
                    <a:pt x="666878" y="733110"/>
                  </a:lnTo>
                  <a:lnTo>
                    <a:pt x="665920" y="753288"/>
                  </a:lnTo>
                  <a:lnTo>
                    <a:pt x="664436" y="773514"/>
                  </a:lnTo>
                  <a:lnTo>
                    <a:pt x="661752" y="792925"/>
                  </a:lnTo>
                  <a:lnTo>
                    <a:pt x="654255" y="830297"/>
                  </a:lnTo>
                  <a:lnTo>
                    <a:pt x="645279" y="866662"/>
                  </a:lnTo>
                  <a:lnTo>
                    <a:pt x="636493" y="900886"/>
                  </a:lnTo>
                  <a:lnTo>
                    <a:pt x="629764" y="930209"/>
                  </a:lnTo>
                  <a:lnTo>
                    <a:pt x="613126" y="966472"/>
                  </a:lnTo>
                  <a:lnTo>
                    <a:pt x="577646" y="1004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4">
              <a:extLst>
                <a:ext uri="{FF2B5EF4-FFF2-40B4-BE49-F238E27FC236}">
                  <a16:creationId xmlns:a16="http://schemas.microsoft.com/office/drawing/2014/main" id="{0FF82F31-63DF-43D3-A33C-A9E5E9B750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040880" y="5166359"/>
              <a:ext cx="373381" cy="640083"/>
            </a:xfrm>
            <a:custGeom>
              <a:avLst/>
              <a:gdLst/>
              <a:ahLst/>
              <a:cxnLst/>
              <a:rect l="0" t="0" r="0" b="0"/>
              <a:pathLst>
                <a:path w="373381" h="640083">
                  <a:moveTo>
                    <a:pt x="0" y="0"/>
                  </a:moveTo>
                  <a:lnTo>
                    <a:pt x="0" y="0"/>
                  </a:lnTo>
                  <a:lnTo>
                    <a:pt x="847" y="7778"/>
                  </a:lnTo>
                  <a:lnTo>
                    <a:pt x="10606" y="39125"/>
                  </a:lnTo>
                  <a:lnTo>
                    <a:pt x="31729" y="76560"/>
                  </a:lnTo>
                  <a:lnTo>
                    <a:pt x="42605" y="102607"/>
                  </a:lnTo>
                  <a:lnTo>
                    <a:pt x="55343" y="131116"/>
                  </a:lnTo>
                  <a:lnTo>
                    <a:pt x="70317" y="161568"/>
                  </a:lnTo>
                  <a:lnTo>
                    <a:pt x="88261" y="194858"/>
                  </a:lnTo>
                  <a:lnTo>
                    <a:pt x="105267" y="227152"/>
                  </a:lnTo>
                  <a:lnTo>
                    <a:pt x="122139" y="260130"/>
                  </a:lnTo>
                  <a:lnTo>
                    <a:pt x="140927" y="297365"/>
                  </a:lnTo>
                  <a:lnTo>
                    <a:pt x="160565" y="334234"/>
                  </a:lnTo>
                  <a:lnTo>
                    <a:pt x="180582" y="370376"/>
                  </a:lnTo>
                  <a:lnTo>
                    <a:pt x="200768" y="406194"/>
                  </a:lnTo>
                  <a:lnTo>
                    <a:pt x="221029" y="439612"/>
                  </a:lnTo>
                  <a:lnTo>
                    <a:pt x="240475" y="471396"/>
                  </a:lnTo>
                  <a:lnTo>
                    <a:pt x="257585" y="502457"/>
                  </a:lnTo>
                  <a:lnTo>
                    <a:pt x="275914" y="530938"/>
                  </a:lnTo>
                  <a:lnTo>
                    <a:pt x="303015" y="568513"/>
                  </a:lnTo>
                  <a:lnTo>
                    <a:pt x="327131" y="598838"/>
                  </a:lnTo>
                  <a:lnTo>
                    <a:pt x="363150" y="631891"/>
                  </a:lnTo>
                  <a:lnTo>
                    <a:pt x="373380" y="6400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5">
              <a:extLst>
                <a:ext uri="{FF2B5EF4-FFF2-40B4-BE49-F238E27FC236}">
                  <a16:creationId xmlns:a16="http://schemas.microsoft.com/office/drawing/2014/main" id="{1F2447AF-44EB-4DD3-A406-9FC1C734794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406640" y="4686300"/>
              <a:ext cx="1752600" cy="1658309"/>
            </a:xfrm>
            <a:custGeom>
              <a:avLst/>
              <a:gdLst/>
              <a:ahLst/>
              <a:cxnLst/>
              <a:rect l="0" t="0" r="0" b="0"/>
              <a:pathLst>
                <a:path w="1752600" h="1658309">
                  <a:moveTo>
                    <a:pt x="0" y="1615441"/>
                  </a:moveTo>
                  <a:lnTo>
                    <a:pt x="0" y="1615441"/>
                  </a:lnTo>
                  <a:lnTo>
                    <a:pt x="6032" y="1601120"/>
                  </a:lnTo>
                  <a:lnTo>
                    <a:pt x="6562" y="1598273"/>
                  </a:lnTo>
                  <a:lnTo>
                    <a:pt x="21800" y="1579009"/>
                  </a:lnTo>
                  <a:lnTo>
                    <a:pt x="24694" y="1575913"/>
                  </a:lnTo>
                  <a:lnTo>
                    <a:pt x="32424" y="1572473"/>
                  </a:lnTo>
                  <a:lnTo>
                    <a:pt x="36856" y="1571555"/>
                  </a:lnTo>
                  <a:lnTo>
                    <a:pt x="48555" y="1575051"/>
                  </a:lnTo>
                  <a:lnTo>
                    <a:pt x="67163" y="1586539"/>
                  </a:lnTo>
                  <a:lnTo>
                    <a:pt x="104967" y="1615579"/>
                  </a:lnTo>
                  <a:lnTo>
                    <a:pt x="143040" y="1645932"/>
                  </a:lnTo>
                  <a:lnTo>
                    <a:pt x="148700" y="1651008"/>
                  </a:lnTo>
                  <a:lnTo>
                    <a:pt x="161762" y="1656649"/>
                  </a:lnTo>
                  <a:lnTo>
                    <a:pt x="176035" y="1658308"/>
                  </a:lnTo>
                  <a:lnTo>
                    <a:pt x="203635" y="1652475"/>
                  </a:lnTo>
                  <a:lnTo>
                    <a:pt x="214965" y="1647140"/>
                  </a:lnTo>
                  <a:lnTo>
                    <a:pt x="231709" y="1632922"/>
                  </a:lnTo>
                  <a:lnTo>
                    <a:pt x="257436" y="1598636"/>
                  </a:lnTo>
                  <a:lnTo>
                    <a:pt x="273832" y="1569257"/>
                  </a:lnTo>
                  <a:lnTo>
                    <a:pt x="291673" y="1536845"/>
                  </a:lnTo>
                  <a:lnTo>
                    <a:pt x="310788" y="1502689"/>
                  </a:lnTo>
                  <a:lnTo>
                    <a:pt x="327177" y="1471118"/>
                  </a:lnTo>
                  <a:lnTo>
                    <a:pt x="347885" y="1434155"/>
                  </a:lnTo>
                  <a:lnTo>
                    <a:pt x="368281" y="1404089"/>
                  </a:lnTo>
                  <a:lnTo>
                    <a:pt x="384381" y="1391481"/>
                  </a:lnTo>
                  <a:lnTo>
                    <a:pt x="407633" y="1381893"/>
                  </a:lnTo>
                  <a:lnTo>
                    <a:pt x="439641" y="1379377"/>
                  </a:lnTo>
                  <a:lnTo>
                    <a:pt x="447420" y="1381547"/>
                  </a:lnTo>
                  <a:lnTo>
                    <a:pt x="454547" y="1384488"/>
                  </a:lnTo>
                  <a:lnTo>
                    <a:pt x="477840" y="1386530"/>
                  </a:lnTo>
                  <a:lnTo>
                    <a:pt x="487822" y="1382187"/>
                  </a:lnTo>
                  <a:lnTo>
                    <a:pt x="508029" y="1365600"/>
                  </a:lnTo>
                  <a:lnTo>
                    <a:pt x="528326" y="1333852"/>
                  </a:lnTo>
                  <a:lnTo>
                    <a:pt x="543562" y="1304065"/>
                  </a:lnTo>
                  <a:lnTo>
                    <a:pt x="558800" y="1268805"/>
                  </a:lnTo>
                  <a:lnTo>
                    <a:pt x="574887" y="1232392"/>
                  </a:lnTo>
                  <a:lnTo>
                    <a:pt x="594517" y="1198932"/>
                  </a:lnTo>
                  <a:lnTo>
                    <a:pt x="611434" y="1164277"/>
                  </a:lnTo>
                  <a:lnTo>
                    <a:pt x="632321" y="1131210"/>
                  </a:lnTo>
                  <a:lnTo>
                    <a:pt x="647659" y="1115800"/>
                  </a:lnTo>
                  <a:lnTo>
                    <a:pt x="668012" y="1103007"/>
                  </a:lnTo>
                  <a:lnTo>
                    <a:pt x="672248" y="1101946"/>
                  </a:lnTo>
                  <a:lnTo>
                    <a:pt x="675919" y="1102084"/>
                  </a:lnTo>
                  <a:lnTo>
                    <a:pt x="699252" y="1106911"/>
                  </a:lnTo>
                  <a:lnTo>
                    <a:pt x="706172" y="1110027"/>
                  </a:lnTo>
                  <a:lnTo>
                    <a:pt x="737761" y="1112423"/>
                  </a:lnTo>
                  <a:lnTo>
                    <a:pt x="747275" y="1107961"/>
                  </a:lnTo>
                  <a:lnTo>
                    <a:pt x="772227" y="1085673"/>
                  </a:lnTo>
                  <a:lnTo>
                    <a:pt x="792494" y="1056134"/>
                  </a:lnTo>
                  <a:lnTo>
                    <a:pt x="807724" y="1027798"/>
                  </a:lnTo>
                  <a:lnTo>
                    <a:pt x="825219" y="997953"/>
                  </a:lnTo>
                  <a:lnTo>
                    <a:pt x="844232" y="967661"/>
                  </a:lnTo>
                  <a:lnTo>
                    <a:pt x="865826" y="931129"/>
                  </a:lnTo>
                  <a:lnTo>
                    <a:pt x="887245" y="901147"/>
                  </a:lnTo>
                  <a:lnTo>
                    <a:pt x="918611" y="880308"/>
                  </a:lnTo>
                  <a:lnTo>
                    <a:pt x="927843" y="878081"/>
                  </a:lnTo>
                  <a:lnTo>
                    <a:pt x="937590" y="879350"/>
                  </a:lnTo>
                  <a:lnTo>
                    <a:pt x="965511" y="885777"/>
                  </a:lnTo>
                  <a:lnTo>
                    <a:pt x="972676" y="888979"/>
                  </a:lnTo>
                  <a:lnTo>
                    <a:pt x="981505" y="890402"/>
                  </a:lnTo>
                  <a:lnTo>
                    <a:pt x="988816" y="888777"/>
                  </a:lnTo>
                  <a:lnTo>
                    <a:pt x="1022928" y="869553"/>
                  </a:lnTo>
                  <a:lnTo>
                    <a:pt x="1040444" y="851441"/>
                  </a:lnTo>
                  <a:lnTo>
                    <a:pt x="1062378" y="815635"/>
                  </a:lnTo>
                  <a:lnTo>
                    <a:pt x="1082141" y="781749"/>
                  </a:lnTo>
                  <a:lnTo>
                    <a:pt x="1099944" y="749037"/>
                  </a:lnTo>
                  <a:lnTo>
                    <a:pt x="1120929" y="712910"/>
                  </a:lnTo>
                  <a:lnTo>
                    <a:pt x="1143233" y="676241"/>
                  </a:lnTo>
                  <a:lnTo>
                    <a:pt x="1165083" y="645244"/>
                  </a:lnTo>
                  <a:lnTo>
                    <a:pt x="1193364" y="613154"/>
                  </a:lnTo>
                  <a:lnTo>
                    <a:pt x="1203765" y="606946"/>
                  </a:lnTo>
                  <a:lnTo>
                    <a:pt x="1228488" y="598244"/>
                  </a:lnTo>
                  <a:lnTo>
                    <a:pt x="1259907" y="602697"/>
                  </a:lnTo>
                  <a:lnTo>
                    <a:pt x="1266362" y="605968"/>
                  </a:lnTo>
                  <a:lnTo>
                    <a:pt x="1269268" y="606332"/>
                  </a:lnTo>
                  <a:lnTo>
                    <a:pt x="1274755" y="604478"/>
                  </a:lnTo>
                  <a:lnTo>
                    <a:pt x="1286650" y="598675"/>
                  </a:lnTo>
                  <a:lnTo>
                    <a:pt x="1293768" y="591761"/>
                  </a:lnTo>
                  <a:lnTo>
                    <a:pt x="1313969" y="557297"/>
                  </a:lnTo>
                  <a:lnTo>
                    <a:pt x="1333655" y="521469"/>
                  </a:lnTo>
                  <a:lnTo>
                    <a:pt x="1348786" y="488660"/>
                  </a:lnTo>
                  <a:lnTo>
                    <a:pt x="1366251" y="457490"/>
                  </a:lnTo>
                  <a:lnTo>
                    <a:pt x="1385255" y="426807"/>
                  </a:lnTo>
                  <a:lnTo>
                    <a:pt x="1411185" y="388945"/>
                  </a:lnTo>
                  <a:lnTo>
                    <a:pt x="1422182" y="377522"/>
                  </a:lnTo>
                  <a:lnTo>
                    <a:pt x="1434941" y="369622"/>
                  </a:lnTo>
                  <a:lnTo>
                    <a:pt x="1445307" y="366904"/>
                  </a:lnTo>
                  <a:lnTo>
                    <a:pt x="1480718" y="365773"/>
                  </a:lnTo>
                  <a:lnTo>
                    <a:pt x="1482445" y="364922"/>
                  </a:lnTo>
                  <a:lnTo>
                    <a:pt x="1483596" y="363508"/>
                  </a:lnTo>
                  <a:lnTo>
                    <a:pt x="1485723" y="359679"/>
                  </a:lnTo>
                  <a:lnTo>
                    <a:pt x="1507817" y="321625"/>
                  </a:lnTo>
                  <a:lnTo>
                    <a:pt x="1521934" y="293604"/>
                  </a:lnTo>
                  <a:lnTo>
                    <a:pt x="1536840" y="259807"/>
                  </a:lnTo>
                  <a:lnTo>
                    <a:pt x="1551982" y="222983"/>
                  </a:lnTo>
                  <a:lnTo>
                    <a:pt x="1571237" y="185262"/>
                  </a:lnTo>
                  <a:lnTo>
                    <a:pt x="1593031" y="151319"/>
                  </a:lnTo>
                  <a:lnTo>
                    <a:pt x="1617067" y="115591"/>
                  </a:lnTo>
                  <a:lnTo>
                    <a:pt x="1643260" y="80415"/>
                  </a:lnTo>
                  <a:lnTo>
                    <a:pt x="1658440" y="64835"/>
                  </a:lnTo>
                  <a:lnTo>
                    <a:pt x="1691778" y="39767"/>
                  </a:lnTo>
                  <a:lnTo>
                    <a:pt x="1724390" y="16975"/>
                  </a:lnTo>
                  <a:lnTo>
                    <a:pt x="175259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6">
              <a:extLst>
                <a:ext uri="{FF2B5EF4-FFF2-40B4-BE49-F238E27FC236}">
                  <a16:creationId xmlns:a16="http://schemas.microsoft.com/office/drawing/2014/main" id="{1CF03D60-031D-4037-85C7-241CC5761F5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618220" y="4099560"/>
              <a:ext cx="30481" cy="38101"/>
            </a:xfrm>
            <a:custGeom>
              <a:avLst/>
              <a:gdLst/>
              <a:ahLst/>
              <a:cxnLst/>
              <a:rect l="0" t="0" r="0" b="0"/>
              <a:pathLst>
                <a:path w="30481" h="38101">
                  <a:moveTo>
                    <a:pt x="30480" y="0"/>
                  </a:moveTo>
                  <a:lnTo>
                    <a:pt x="30480" y="0"/>
                  </a:lnTo>
                  <a:lnTo>
                    <a:pt x="26434" y="0"/>
                  </a:lnTo>
                  <a:lnTo>
                    <a:pt x="25243" y="846"/>
                  </a:lnTo>
                  <a:lnTo>
                    <a:pt x="24449" y="2257"/>
                  </a:lnTo>
                  <a:lnTo>
                    <a:pt x="23918" y="4045"/>
                  </a:lnTo>
                  <a:lnTo>
                    <a:pt x="14710" y="15438"/>
                  </a:lnTo>
                  <a:lnTo>
                    <a:pt x="7463" y="2517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7">
              <a:extLst>
                <a:ext uri="{FF2B5EF4-FFF2-40B4-BE49-F238E27FC236}">
                  <a16:creationId xmlns:a16="http://schemas.microsoft.com/office/drawing/2014/main" id="{46ED27D2-4298-42DD-897B-F4AD51C64C4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149053" y="5349241"/>
              <a:ext cx="318548" cy="202510"/>
            </a:xfrm>
            <a:custGeom>
              <a:avLst/>
              <a:gdLst/>
              <a:ahLst/>
              <a:cxnLst/>
              <a:rect l="0" t="0" r="0" b="0"/>
              <a:pathLst>
                <a:path w="318548" h="202510">
                  <a:moveTo>
                    <a:pt x="28987" y="198118"/>
                  </a:moveTo>
                  <a:lnTo>
                    <a:pt x="28987" y="198118"/>
                  </a:lnTo>
                  <a:lnTo>
                    <a:pt x="0" y="198118"/>
                  </a:lnTo>
                  <a:lnTo>
                    <a:pt x="349" y="198966"/>
                  </a:lnTo>
                  <a:lnTo>
                    <a:pt x="2994" y="202164"/>
                  </a:lnTo>
                  <a:lnTo>
                    <a:pt x="4886" y="202509"/>
                  </a:lnTo>
                  <a:lnTo>
                    <a:pt x="6993" y="201892"/>
                  </a:lnTo>
                  <a:lnTo>
                    <a:pt x="9244" y="200635"/>
                  </a:lnTo>
                  <a:lnTo>
                    <a:pt x="46705" y="189928"/>
                  </a:lnTo>
                  <a:lnTo>
                    <a:pt x="83500" y="171641"/>
                  </a:lnTo>
                  <a:lnTo>
                    <a:pt x="121160" y="149928"/>
                  </a:lnTo>
                  <a:lnTo>
                    <a:pt x="151125" y="128807"/>
                  </a:lnTo>
                  <a:lnTo>
                    <a:pt x="187545" y="98914"/>
                  </a:lnTo>
                  <a:lnTo>
                    <a:pt x="225281" y="73787"/>
                  </a:lnTo>
                  <a:lnTo>
                    <a:pt x="263090" y="45243"/>
                  </a:lnTo>
                  <a:lnTo>
                    <a:pt x="287439" y="27233"/>
                  </a:lnTo>
                  <a:lnTo>
                    <a:pt x="301334" y="18877"/>
                  </a:lnTo>
                  <a:lnTo>
                    <a:pt x="3185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8">
              <a:extLst>
                <a:ext uri="{FF2B5EF4-FFF2-40B4-BE49-F238E27FC236}">
                  <a16:creationId xmlns:a16="http://schemas.microsoft.com/office/drawing/2014/main" id="{15FD6A58-545D-47F0-B5FB-669A36CB5DB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749680" y="4625964"/>
              <a:ext cx="678041" cy="751973"/>
            </a:xfrm>
            <a:custGeom>
              <a:avLst/>
              <a:gdLst/>
              <a:ahLst/>
              <a:cxnLst/>
              <a:rect l="0" t="0" r="0" b="0"/>
              <a:pathLst>
                <a:path w="678041" h="751973">
                  <a:moveTo>
                    <a:pt x="53200" y="418477"/>
                  </a:moveTo>
                  <a:lnTo>
                    <a:pt x="53200" y="418477"/>
                  </a:lnTo>
                  <a:lnTo>
                    <a:pt x="49155" y="418477"/>
                  </a:lnTo>
                  <a:lnTo>
                    <a:pt x="47963" y="419322"/>
                  </a:lnTo>
                  <a:lnTo>
                    <a:pt x="47169" y="420734"/>
                  </a:lnTo>
                  <a:lnTo>
                    <a:pt x="46639" y="422520"/>
                  </a:lnTo>
                  <a:lnTo>
                    <a:pt x="27925" y="460230"/>
                  </a:lnTo>
                  <a:lnTo>
                    <a:pt x="13589" y="497938"/>
                  </a:lnTo>
                  <a:lnTo>
                    <a:pt x="5244" y="531955"/>
                  </a:lnTo>
                  <a:lnTo>
                    <a:pt x="1455" y="564800"/>
                  </a:lnTo>
                  <a:lnTo>
                    <a:pt x="332" y="600026"/>
                  </a:lnTo>
                  <a:lnTo>
                    <a:pt x="0" y="637274"/>
                  </a:lnTo>
                  <a:lnTo>
                    <a:pt x="7992" y="671077"/>
                  </a:lnTo>
                  <a:lnTo>
                    <a:pt x="19780" y="706757"/>
                  </a:lnTo>
                  <a:lnTo>
                    <a:pt x="28528" y="728824"/>
                  </a:lnTo>
                  <a:lnTo>
                    <a:pt x="36873" y="737877"/>
                  </a:lnTo>
                  <a:lnTo>
                    <a:pt x="51090" y="747734"/>
                  </a:lnTo>
                  <a:lnTo>
                    <a:pt x="70072" y="751972"/>
                  </a:lnTo>
                  <a:lnTo>
                    <a:pt x="82147" y="750705"/>
                  </a:lnTo>
                  <a:lnTo>
                    <a:pt x="103696" y="742993"/>
                  </a:lnTo>
                  <a:lnTo>
                    <a:pt x="111767" y="735990"/>
                  </a:lnTo>
                  <a:lnTo>
                    <a:pt x="135221" y="705556"/>
                  </a:lnTo>
                  <a:lnTo>
                    <a:pt x="148637" y="668763"/>
                  </a:lnTo>
                  <a:lnTo>
                    <a:pt x="151545" y="631102"/>
                  </a:lnTo>
                  <a:lnTo>
                    <a:pt x="152118" y="595096"/>
                  </a:lnTo>
                  <a:lnTo>
                    <a:pt x="146995" y="563525"/>
                  </a:lnTo>
                  <a:lnTo>
                    <a:pt x="140905" y="529236"/>
                  </a:lnTo>
                  <a:lnTo>
                    <a:pt x="130022" y="501436"/>
                  </a:lnTo>
                  <a:lnTo>
                    <a:pt x="129523" y="496011"/>
                  </a:lnTo>
                  <a:lnTo>
                    <a:pt x="129436" y="499117"/>
                  </a:lnTo>
                  <a:lnTo>
                    <a:pt x="131673" y="503140"/>
                  </a:lnTo>
                  <a:lnTo>
                    <a:pt x="156834" y="536843"/>
                  </a:lnTo>
                  <a:lnTo>
                    <a:pt x="190092" y="570564"/>
                  </a:lnTo>
                  <a:lnTo>
                    <a:pt x="214672" y="591135"/>
                  </a:lnTo>
                  <a:lnTo>
                    <a:pt x="249224" y="606267"/>
                  </a:lnTo>
                  <a:lnTo>
                    <a:pt x="281387" y="622427"/>
                  </a:lnTo>
                  <a:lnTo>
                    <a:pt x="304537" y="629047"/>
                  </a:lnTo>
                  <a:lnTo>
                    <a:pt x="331070" y="631286"/>
                  </a:lnTo>
                  <a:lnTo>
                    <a:pt x="342079" y="627075"/>
                  </a:lnTo>
                  <a:lnTo>
                    <a:pt x="367224" y="610199"/>
                  </a:lnTo>
                  <a:lnTo>
                    <a:pt x="380173" y="584852"/>
                  </a:lnTo>
                  <a:lnTo>
                    <a:pt x="390884" y="551341"/>
                  </a:lnTo>
                  <a:lnTo>
                    <a:pt x="390508" y="522095"/>
                  </a:lnTo>
                  <a:lnTo>
                    <a:pt x="385036" y="487937"/>
                  </a:lnTo>
                  <a:lnTo>
                    <a:pt x="380458" y="461201"/>
                  </a:lnTo>
                  <a:lnTo>
                    <a:pt x="374754" y="432386"/>
                  </a:lnTo>
                  <a:lnTo>
                    <a:pt x="366575" y="402644"/>
                  </a:lnTo>
                  <a:lnTo>
                    <a:pt x="357296" y="372494"/>
                  </a:lnTo>
                  <a:lnTo>
                    <a:pt x="346681" y="341313"/>
                  </a:lnTo>
                  <a:lnTo>
                    <a:pt x="333496" y="307699"/>
                  </a:lnTo>
                  <a:lnTo>
                    <a:pt x="321427" y="275262"/>
                  </a:lnTo>
                  <a:lnTo>
                    <a:pt x="308726" y="243912"/>
                  </a:lnTo>
                  <a:lnTo>
                    <a:pt x="291791" y="213045"/>
                  </a:lnTo>
                  <a:lnTo>
                    <a:pt x="277492" y="184651"/>
                  </a:lnTo>
                  <a:lnTo>
                    <a:pt x="264646" y="157920"/>
                  </a:lnTo>
                  <a:lnTo>
                    <a:pt x="250470" y="131929"/>
                  </a:lnTo>
                  <a:lnTo>
                    <a:pt x="235702" y="106267"/>
                  </a:lnTo>
                  <a:lnTo>
                    <a:pt x="215367" y="72534"/>
                  </a:lnTo>
                  <a:lnTo>
                    <a:pt x="193324" y="38380"/>
                  </a:lnTo>
                  <a:lnTo>
                    <a:pt x="168233" y="312"/>
                  </a:lnTo>
                  <a:lnTo>
                    <a:pt x="167989" y="0"/>
                  </a:lnTo>
                  <a:lnTo>
                    <a:pt x="167645" y="7651"/>
                  </a:lnTo>
                  <a:lnTo>
                    <a:pt x="171588" y="24688"/>
                  </a:lnTo>
                  <a:lnTo>
                    <a:pt x="187436" y="53200"/>
                  </a:lnTo>
                  <a:lnTo>
                    <a:pt x="211891" y="85550"/>
                  </a:lnTo>
                  <a:lnTo>
                    <a:pt x="230324" y="116631"/>
                  </a:lnTo>
                  <a:lnTo>
                    <a:pt x="251873" y="152652"/>
                  </a:lnTo>
                  <a:lnTo>
                    <a:pt x="276602" y="190136"/>
                  </a:lnTo>
                  <a:lnTo>
                    <a:pt x="294730" y="216238"/>
                  </a:lnTo>
                  <a:lnTo>
                    <a:pt x="311253" y="244773"/>
                  </a:lnTo>
                  <a:lnTo>
                    <a:pt x="329321" y="274388"/>
                  </a:lnTo>
                  <a:lnTo>
                    <a:pt x="347794" y="303636"/>
                  </a:lnTo>
                  <a:lnTo>
                    <a:pt x="364470" y="330747"/>
                  </a:lnTo>
                  <a:lnTo>
                    <a:pt x="380349" y="356907"/>
                  </a:lnTo>
                  <a:lnTo>
                    <a:pt x="403567" y="393179"/>
                  </a:lnTo>
                  <a:lnTo>
                    <a:pt x="426534" y="423116"/>
                  </a:lnTo>
                  <a:lnTo>
                    <a:pt x="458590" y="457720"/>
                  </a:lnTo>
                  <a:lnTo>
                    <a:pt x="473694" y="472249"/>
                  </a:lnTo>
                  <a:lnTo>
                    <a:pt x="480821" y="476242"/>
                  </a:lnTo>
                  <a:lnTo>
                    <a:pt x="489069" y="475758"/>
                  </a:lnTo>
                  <a:lnTo>
                    <a:pt x="493640" y="474444"/>
                  </a:lnTo>
                  <a:lnTo>
                    <a:pt x="496686" y="471875"/>
                  </a:lnTo>
                  <a:lnTo>
                    <a:pt x="506022" y="446790"/>
                  </a:lnTo>
                  <a:lnTo>
                    <a:pt x="510382" y="411118"/>
                  </a:lnTo>
                  <a:lnTo>
                    <a:pt x="515381" y="375562"/>
                  </a:lnTo>
                  <a:lnTo>
                    <a:pt x="516846" y="347756"/>
                  </a:lnTo>
                  <a:lnTo>
                    <a:pt x="517498" y="320722"/>
                  </a:lnTo>
                  <a:lnTo>
                    <a:pt x="517787" y="293750"/>
                  </a:lnTo>
                  <a:lnTo>
                    <a:pt x="517917" y="264829"/>
                  </a:lnTo>
                  <a:lnTo>
                    <a:pt x="517973" y="237300"/>
                  </a:lnTo>
                  <a:lnTo>
                    <a:pt x="518006" y="200259"/>
                  </a:lnTo>
                  <a:lnTo>
                    <a:pt x="518016" y="170092"/>
                  </a:lnTo>
                  <a:lnTo>
                    <a:pt x="518020" y="132113"/>
                  </a:lnTo>
                  <a:lnTo>
                    <a:pt x="518020" y="128507"/>
                  </a:lnTo>
                  <a:lnTo>
                    <a:pt x="517174" y="126103"/>
                  </a:lnTo>
                  <a:lnTo>
                    <a:pt x="515761" y="124501"/>
                  </a:lnTo>
                  <a:lnTo>
                    <a:pt x="513975" y="123433"/>
                  </a:lnTo>
                  <a:lnTo>
                    <a:pt x="512783" y="123567"/>
                  </a:lnTo>
                  <a:lnTo>
                    <a:pt x="511989" y="124503"/>
                  </a:lnTo>
                  <a:lnTo>
                    <a:pt x="511106" y="128648"/>
                  </a:lnTo>
                  <a:lnTo>
                    <a:pt x="510441" y="161936"/>
                  </a:lnTo>
                  <a:lnTo>
                    <a:pt x="511265" y="174918"/>
                  </a:lnTo>
                  <a:lnTo>
                    <a:pt x="523398" y="212695"/>
                  </a:lnTo>
                  <a:lnTo>
                    <a:pt x="531655" y="229751"/>
                  </a:lnTo>
                  <a:lnTo>
                    <a:pt x="563944" y="266032"/>
                  </a:lnTo>
                  <a:lnTo>
                    <a:pt x="574838" y="275369"/>
                  </a:lnTo>
                  <a:lnTo>
                    <a:pt x="595251" y="284541"/>
                  </a:lnTo>
                  <a:lnTo>
                    <a:pt x="609918" y="286983"/>
                  </a:lnTo>
                  <a:lnTo>
                    <a:pt x="632456" y="284313"/>
                  </a:lnTo>
                  <a:lnTo>
                    <a:pt x="678040" y="273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4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4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 descr="6 boxes from 1">
            <a:extLst>
              <a:ext uri="{FF2B5EF4-FFF2-40B4-BE49-F238E27FC236}">
                <a16:creationId xmlns:a16="http://schemas.microsoft.com/office/drawing/2014/main" id="{A70A2E7C-D171-443A-8A36-B55638B6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25938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5">
            <a:extLst>
              <a:ext uri="{FF2B5EF4-FFF2-40B4-BE49-F238E27FC236}">
                <a16:creationId xmlns:a16="http://schemas.microsoft.com/office/drawing/2014/main" id="{97381331-266C-4C87-A398-9F3C25A14F2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54000" y="3429000"/>
            <a:ext cx="190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Elements </a:t>
            </a:r>
            <a:br>
              <a:rPr lang="en-US" altLang="en-US" b="1"/>
            </a:br>
            <a:r>
              <a:rPr lang="en-US" altLang="en-US" b="1"/>
              <a:t>of a</a:t>
            </a:r>
            <a:br>
              <a:rPr lang="en-US" altLang="en-US" b="1"/>
            </a:br>
            <a:r>
              <a:rPr lang="en-US" altLang="en-US" b="1"/>
              <a:t>Marketing Plan</a:t>
            </a:r>
          </a:p>
        </p:txBody>
      </p:sp>
      <p:sp>
        <p:nvSpPr>
          <p:cNvPr id="39940" name="Rectangle 16">
            <a:extLst>
              <a:ext uri="{FF2B5EF4-FFF2-40B4-BE49-F238E27FC236}">
                <a16:creationId xmlns:a16="http://schemas.microsoft.com/office/drawing/2014/main" id="{7480A77E-F69F-44E1-AADC-388F4673370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1752600"/>
            <a:ext cx="1771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Executive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9941" name="Rectangle 17">
            <a:extLst>
              <a:ext uri="{FF2B5EF4-FFF2-40B4-BE49-F238E27FC236}">
                <a16:creationId xmlns:a16="http://schemas.microsoft.com/office/drawing/2014/main" id="{C7DB59BF-28AE-4AEF-BC27-0A34C0A92A6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2571750"/>
            <a:ext cx="974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Situation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39942" name="Rectangle 18">
            <a:extLst>
              <a:ext uri="{FF2B5EF4-FFF2-40B4-BE49-F238E27FC236}">
                <a16:creationId xmlns:a16="http://schemas.microsoft.com/office/drawing/2014/main" id="{87F54F4D-692A-44BC-84CC-E1D6F743ABE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3492500"/>
            <a:ext cx="113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9943" name="Rectangle 19">
            <a:extLst>
              <a:ext uri="{FF2B5EF4-FFF2-40B4-BE49-F238E27FC236}">
                <a16:creationId xmlns:a16="http://schemas.microsoft.com/office/drawing/2014/main" id="{4A41F681-206A-46D7-9EAC-C9C3330FDA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4146550"/>
            <a:ext cx="1098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Marketing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39944" name="Rectangle 20">
            <a:extLst>
              <a:ext uri="{FF2B5EF4-FFF2-40B4-BE49-F238E27FC236}">
                <a16:creationId xmlns:a16="http://schemas.microsoft.com/office/drawing/2014/main" id="{D612C8BD-371B-4780-B2B8-1C539DCC6DA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5054600"/>
            <a:ext cx="157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39945" name="Rectangle 21">
            <a:extLst>
              <a:ext uri="{FF2B5EF4-FFF2-40B4-BE49-F238E27FC236}">
                <a16:creationId xmlns:a16="http://schemas.microsoft.com/office/drawing/2014/main" id="{889E5E91-1335-421F-80E0-2A33BA9A898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5727700"/>
            <a:ext cx="1235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Evaluation </a:t>
            </a:r>
            <a:br>
              <a:rPr lang="en-US" altLang="en-US" sz="1600">
                <a:solidFill>
                  <a:schemeClr val="bg1"/>
                </a:solidFill>
              </a:rPr>
            </a:br>
            <a:r>
              <a:rPr lang="en-US" altLang="en-US" sz="1600">
                <a:solidFill>
                  <a:schemeClr val="bg1"/>
                </a:solidFill>
              </a:rPr>
              <a:t>and Control</a:t>
            </a:r>
          </a:p>
        </p:txBody>
      </p:sp>
      <p:sp>
        <p:nvSpPr>
          <p:cNvPr id="30734" name="Rectangle 29">
            <a:extLst>
              <a:ext uri="{FF2B5EF4-FFF2-40B4-BE49-F238E27FC236}">
                <a16:creationId xmlns:a16="http://schemas.microsoft.com/office/drawing/2014/main" id="{24A29AB1-83D2-4B56-AA65-7FDEA10A7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219200"/>
            <a:ext cx="670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ea typeface="+mj-ea"/>
                <a:cs typeface="Times New Roman" pitchFamily="18" charset="0"/>
              </a:rPr>
              <a:t>Six Elements of a Marketing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8B38C-4152-4520-877E-15C5891A8767}"/>
              </a:ext>
            </a:extLst>
          </p:cNvPr>
          <p:cNvSpPr/>
          <p:nvPr/>
        </p:nvSpPr>
        <p:spPr>
          <a:xfrm>
            <a:off x="5432425" y="255905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Your SWOT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9D97B-813C-4A82-9DC6-738F9E6554AA}"/>
              </a:ext>
            </a:extLst>
          </p:cNvPr>
          <p:cNvSpPr/>
          <p:nvPr/>
        </p:nvSpPr>
        <p:spPr>
          <a:xfrm>
            <a:off x="5435600" y="334010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Single goal of what going to do as a company.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1EC5AD-0AD1-4912-9ED3-7B0151C156BC}"/>
              </a:ext>
            </a:extLst>
          </p:cNvPr>
          <p:cNvSpPr/>
          <p:nvPr/>
        </p:nvSpPr>
        <p:spPr>
          <a:xfrm>
            <a:off x="5434013" y="414655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4ps:  Product, Place, Price, Promotion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E67F8C-C58D-40A8-AE50-F45CA02D2CD1}"/>
              </a:ext>
            </a:extLst>
          </p:cNvPr>
          <p:cNvSpPr/>
          <p:nvPr/>
        </p:nvSpPr>
        <p:spPr>
          <a:xfrm>
            <a:off x="5411788" y="4926013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When, how, and who will implement plan, budget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C8C22C-AA6A-4D2C-9DB7-7B69398A123F}"/>
              </a:ext>
            </a:extLst>
          </p:cNvPr>
          <p:cNvSpPr/>
          <p:nvPr/>
        </p:nvSpPr>
        <p:spPr>
          <a:xfrm>
            <a:off x="5411788" y="571500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Measurement on how you are doing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1B6D37-7A6A-440D-B49F-BAEEE76A84D3}"/>
              </a:ext>
            </a:extLst>
          </p:cNvPr>
          <p:cNvSpPr/>
          <p:nvPr/>
        </p:nvSpPr>
        <p:spPr>
          <a:xfrm>
            <a:off x="5432425" y="1766888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Written last – defines the entire plans key points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61B85B-28D4-1B89-573E-923031B928B2}"/>
                  </a:ext>
                </a:extLst>
              </p14:cNvPr>
              <p14:cNvContentPartPr/>
              <p14:nvPr/>
            </p14:nvContentPartPr>
            <p14:xfrm>
              <a:off x="5364000" y="3619080"/>
              <a:ext cx="3650760" cy="178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61B85B-28D4-1B89-573E-923031B92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4640" y="3609720"/>
                <a:ext cx="3669480" cy="180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6 boxes from 1">
            <a:extLst>
              <a:ext uri="{FF2B5EF4-FFF2-40B4-BE49-F238E27FC236}">
                <a16:creationId xmlns:a16="http://schemas.microsoft.com/office/drawing/2014/main" id="{C42F34B7-E395-4545-B3A2-0055B372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25938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5">
            <a:extLst>
              <a:ext uri="{FF2B5EF4-FFF2-40B4-BE49-F238E27FC236}">
                <a16:creationId xmlns:a16="http://schemas.microsoft.com/office/drawing/2014/main" id="{F0585876-FC4D-4134-A2C0-94F019E71EA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54000" y="3429000"/>
            <a:ext cx="190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Elements </a:t>
            </a:r>
            <a:br>
              <a:rPr lang="en-US" altLang="en-US" b="1"/>
            </a:br>
            <a:r>
              <a:rPr lang="en-US" altLang="en-US" b="1"/>
              <a:t>of a</a:t>
            </a:r>
            <a:br>
              <a:rPr lang="en-US" altLang="en-US" b="1"/>
            </a:br>
            <a:r>
              <a:rPr lang="en-US" altLang="en-US" b="1"/>
              <a:t>Marketing Plan</a:t>
            </a:r>
          </a:p>
        </p:txBody>
      </p:sp>
      <p:sp>
        <p:nvSpPr>
          <p:cNvPr id="6148" name="Rectangle 16">
            <a:extLst>
              <a:ext uri="{FF2B5EF4-FFF2-40B4-BE49-F238E27FC236}">
                <a16:creationId xmlns:a16="http://schemas.microsoft.com/office/drawing/2014/main" id="{8FA120D2-E65B-42EE-9B53-350D42D4205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1752600"/>
            <a:ext cx="1771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Executive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6149" name="Rectangle 17">
            <a:extLst>
              <a:ext uri="{FF2B5EF4-FFF2-40B4-BE49-F238E27FC236}">
                <a16:creationId xmlns:a16="http://schemas.microsoft.com/office/drawing/2014/main" id="{F75F252D-487C-4264-B228-EF9CBC41F2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2571750"/>
            <a:ext cx="974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Situation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6150" name="Rectangle 18">
            <a:extLst>
              <a:ext uri="{FF2B5EF4-FFF2-40B4-BE49-F238E27FC236}">
                <a16:creationId xmlns:a16="http://schemas.microsoft.com/office/drawing/2014/main" id="{9B1FB3C0-E1E9-446A-8685-C25A7CDC9F9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3492500"/>
            <a:ext cx="113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151" name="Rectangle 19">
            <a:extLst>
              <a:ext uri="{FF2B5EF4-FFF2-40B4-BE49-F238E27FC236}">
                <a16:creationId xmlns:a16="http://schemas.microsoft.com/office/drawing/2014/main" id="{CCAAD0D1-CEA4-4EC7-B618-DF2C59C136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4146550"/>
            <a:ext cx="1098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u="sng">
                <a:solidFill>
                  <a:schemeClr val="bg1"/>
                </a:solidFill>
              </a:rPr>
              <a:t>Marketing</a:t>
            </a:r>
            <a:br>
              <a:rPr lang="en-US" altLang="en-US" sz="1600" u="sng">
                <a:solidFill>
                  <a:schemeClr val="bg1"/>
                </a:solidFill>
              </a:rPr>
            </a:br>
            <a:r>
              <a:rPr lang="en-US" altLang="en-US" sz="1600" u="sng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6152" name="Rectangle 20">
            <a:extLst>
              <a:ext uri="{FF2B5EF4-FFF2-40B4-BE49-F238E27FC236}">
                <a16:creationId xmlns:a16="http://schemas.microsoft.com/office/drawing/2014/main" id="{2B13F0C9-2FFC-4CF6-AE4A-24E9268679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5054600"/>
            <a:ext cx="157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6153" name="Rectangle 21">
            <a:extLst>
              <a:ext uri="{FF2B5EF4-FFF2-40B4-BE49-F238E27FC236}">
                <a16:creationId xmlns:a16="http://schemas.microsoft.com/office/drawing/2014/main" id="{ED5924D8-3EB3-4DFE-96E3-C94E1FE4C5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441700" y="5727700"/>
            <a:ext cx="1235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Evaluation </a:t>
            </a:r>
            <a:br>
              <a:rPr lang="en-US" altLang="en-US" sz="1600">
                <a:solidFill>
                  <a:schemeClr val="bg1"/>
                </a:solidFill>
              </a:rPr>
            </a:br>
            <a:r>
              <a:rPr lang="en-US" altLang="en-US" sz="1600">
                <a:solidFill>
                  <a:schemeClr val="bg1"/>
                </a:solidFill>
              </a:rPr>
              <a:t>and Control</a:t>
            </a:r>
          </a:p>
        </p:txBody>
      </p:sp>
      <p:sp>
        <p:nvSpPr>
          <p:cNvPr id="30734" name="Rectangle 29">
            <a:extLst>
              <a:ext uri="{FF2B5EF4-FFF2-40B4-BE49-F238E27FC236}">
                <a16:creationId xmlns:a16="http://schemas.microsoft.com/office/drawing/2014/main" id="{C8E603FE-818C-4A4E-B2B4-FFF63E29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219200"/>
            <a:ext cx="670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66"/>
                </a:solidFill>
                <a:latin typeface="Verdana" pitchFamily="34" charset="0"/>
                <a:ea typeface="+mj-ea"/>
                <a:cs typeface="Times New Roman" pitchFamily="18" charset="0"/>
              </a:rPr>
              <a:t>Six Elements of a Marketing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C69751-E458-4150-8E7A-959A05CDF724}"/>
              </a:ext>
            </a:extLst>
          </p:cNvPr>
          <p:cNvSpPr/>
          <p:nvPr/>
        </p:nvSpPr>
        <p:spPr>
          <a:xfrm>
            <a:off x="5432425" y="255905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Your SWOT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A14DC4-3927-4CA0-A34B-9B624BE139E3}"/>
              </a:ext>
            </a:extLst>
          </p:cNvPr>
          <p:cNvSpPr/>
          <p:nvPr/>
        </p:nvSpPr>
        <p:spPr>
          <a:xfrm>
            <a:off x="5435600" y="334010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Single goal of what going to do as a company.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1DCEC2-33CF-41ED-A0EC-CBA7E38434DE}"/>
              </a:ext>
            </a:extLst>
          </p:cNvPr>
          <p:cNvSpPr/>
          <p:nvPr/>
        </p:nvSpPr>
        <p:spPr>
          <a:xfrm>
            <a:off x="5434013" y="414655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4ps:  Product, Place, Price, Promotion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8C379-6BD7-47F1-BE6B-1D0A56BF6C82}"/>
              </a:ext>
            </a:extLst>
          </p:cNvPr>
          <p:cNvSpPr/>
          <p:nvPr/>
        </p:nvSpPr>
        <p:spPr>
          <a:xfrm>
            <a:off x="5411788" y="4926013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When, how, and who will implement plan, budget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292D83-4476-42CB-A0C1-CAC7CED1017C}"/>
              </a:ext>
            </a:extLst>
          </p:cNvPr>
          <p:cNvSpPr/>
          <p:nvPr/>
        </p:nvSpPr>
        <p:spPr>
          <a:xfrm>
            <a:off x="5411788" y="5715000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Measurement on how you are doing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60DE3F-F654-40D3-B50C-B637757DACA1}"/>
              </a:ext>
            </a:extLst>
          </p:cNvPr>
          <p:cNvSpPr/>
          <p:nvPr/>
        </p:nvSpPr>
        <p:spPr>
          <a:xfrm>
            <a:off x="5432425" y="1766888"/>
            <a:ext cx="320040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Written last – defines the entire plans key points</a:t>
            </a:r>
          </a:p>
        </p:txBody>
      </p:sp>
      <p:sp>
        <p:nvSpPr>
          <p:cNvPr id="3" name="SMARTInkShape-1">
            <a:extLst>
              <a:ext uri="{FF2B5EF4-FFF2-40B4-BE49-F238E27FC236}">
                <a16:creationId xmlns:a16="http://schemas.microsoft.com/office/drawing/2014/main" id="{E996A2E9-A2F6-495B-B77F-2717351D1D0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58033" y="2045384"/>
            <a:ext cx="1455116" cy="1360167"/>
          </a:xfrm>
          <a:custGeom>
            <a:avLst/>
            <a:gdLst/>
            <a:ahLst/>
            <a:cxnLst/>
            <a:rect l="0" t="0" r="0" b="0"/>
            <a:pathLst>
              <a:path w="1455116" h="1360167">
                <a:moveTo>
                  <a:pt x="1005807" y="248236"/>
                </a:moveTo>
                <a:lnTo>
                  <a:pt x="1005807" y="248236"/>
                </a:lnTo>
                <a:lnTo>
                  <a:pt x="1001762" y="248236"/>
                </a:lnTo>
                <a:lnTo>
                  <a:pt x="997519" y="243720"/>
                </a:lnTo>
                <a:lnTo>
                  <a:pt x="972342" y="212844"/>
                </a:lnTo>
                <a:lnTo>
                  <a:pt x="940212" y="180191"/>
                </a:lnTo>
                <a:lnTo>
                  <a:pt x="906489" y="155365"/>
                </a:lnTo>
                <a:lnTo>
                  <a:pt x="877131" y="138498"/>
                </a:lnTo>
                <a:lnTo>
                  <a:pt x="841998" y="119483"/>
                </a:lnTo>
                <a:lnTo>
                  <a:pt x="803930" y="106888"/>
                </a:lnTo>
                <a:lnTo>
                  <a:pt x="775537" y="97643"/>
                </a:lnTo>
                <a:lnTo>
                  <a:pt x="748242" y="90148"/>
                </a:lnTo>
                <a:lnTo>
                  <a:pt x="721154" y="84842"/>
                </a:lnTo>
                <a:lnTo>
                  <a:pt x="692181" y="82483"/>
                </a:lnTo>
                <a:lnTo>
                  <a:pt x="662372" y="81435"/>
                </a:lnTo>
                <a:lnTo>
                  <a:pt x="632189" y="80969"/>
                </a:lnTo>
                <a:lnTo>
                  <a:pt x="601841" y="80762"/>
                </a:lnTo>
                <a:lnTo>
                  <a:pt x="571420" y="82927"/>
                </a:lnTo>
                <a:lnTo>
                  <a:pt x="540967" y="86712"/>
                </a:lnTo>
                <a:lnTo>
                  <a:pt x="510498" y="91217"/>
                </a:lnTo>
                <a:lnTo>
                  <a:pt x="482281" y="98298"/>
                </a:lnTo>
                <a:lnTo>
                  <a:pt x="454782" y="106244"/>
                </a:lnTo>
                <a:lnTo>
                  <a:pt x="425626" y="112597"/>
                </a:lnTo>
                <a:lnTo>
                  <a:pt x="395735" y="122759"/>
                </a:lnTo>
                <a:lnTo>
                  <a:pt x="366364" y="135742"/>
                </a:lnTo>
                <a:lnTo>
                  <a:pt x="339199" y="149979"/>
                </a:lnTo>
                <a:lnTo>
                  <a:pt x="313015" y="162515"/>
                </a:lnTo>
                <a:lnTo>
                  <a:pt x="287267" y="174578"/>
                </a:lnTo>
                <a:lnTo>
                  <a:pt x="261711" y="188406"/>
                </a:lnTo>
                <a:lnTo>
                  <a:pt x="236242" y="205276"/>
                </a:lnTo>
                <a:lnTo>
                  <a:pt x="202619" y="233814"/>
                </a:lnTo>
                <a:lnTo>
                  <a:pt x="174311" y="261460"/>
                </a:lnTo>
                <a:lnTo>
                  <a:pt x="138451" y="297603"/>
                </a:lnTo>
                <a:lnTo>
                  <a:pt x="110615" y="327304"/>
                </a:lnTo>
                <a:lnTo>
                  <a:pt x="89007" y="361599"/>
                </a:lnTo>
                <a:lnTo>
                  <a:pt x="67837" y="394526"/>
                </a:lnTo>
                <a:lnTo>
                  <a:pt x="53568" y="425730"/>
                </a:lnTo>
                <a:lnTo>
                  <a:pt x="39932" y="460471"/>
                </a:lnTo>
                <a:lnTo>
                  <a:pt x="29213" y="493530"/>
                </a:lnTo>
                <a:lnTo>
                  <a:pt x="16629" y="528820"/>
                </a:lnTo>
                <a:lnTo>
                  <a:pt x="11605" y="555820"/>
                </a:lnTo>
                <a:lnTo>
                  <a:pt x="8526" y="583907"/>
                </a:lnTo>
                <a:lnTo>
                  <a:pt x="4335" y="610501"/>
                </a:lnTo>
                <a:lnTo>
                  <a:pt x="1908" y="638689"/>
                </a:lnTo>
                <a:lnTo>
                  <a:pt x="830" y="668151"/>
                </a:lnTo>
                <a:lnTo>
                  <a:pt x="351" y="698178"/>
                </a:lnTo>
                <a:lnTo>
                  <a:pt x="138" y="728457"/>
                </a:lnTo>
                <a:lnTo>
                  <a:pt x="42" y="758848"/>
                </a:lnTo>
                <a:lnTo>
                  <a:pt x="0" y="789288"/>
                </a:lnTo>
                <a:lnTo>
                  <a:pt x="2239" y="819750"/>
                </a:lnTo>
                <a:lnTo>
                  <a:pt x="6903" y="850222"/>
                </a:lnTo>
                <a:lnTo>
                  <a:pt x="14621" y="880699"/>
                </a:lnTo>
                <a:lnTo>
                  <a:pt x="21437" y="908919"/>
                </a:lnTo>
                <a:lnTo>
                  <a:pt x="27290" y="936420"/>
                </a:lnTo>
                <a:lnTo>
                  <a:pt x="32713" y="965576"/>
                </a:lnTo>
                <a:lnTo>
                  <a:pt x="40203" y="995467"/>
                </a:lnTo>
                <a:lnTo>
                  <a:pt x="50024" y="1025685"/>
                </a:lnTo>
                <a:lnTo>
                  <a:pt x="62855" y="1056049"/>
                </a:lnTo>
                <a:lnTo>
                  <a:pt x="77024" y="1084220"/>
                </a:lnTo>
                <a:lnTo>
                  <a:pt x="101538" y="1121622"/>
                </a:lnTo>
                <a:lnTo>
                  <a:pt x="130251" y="1156410"/>
                </a:lnTo>
                <a:lnTo>
                  <a:pt x="160208" y="1191271"/>
                </a:lnTo>
                <a:lnTo>
                  <a:pt x="195048" y="1223049"/>
                </a:lnTo>
                <a:lnTo>
                  <a:pt x="222983" y="1242827"/>
                </a:lnTo>
                <a:lnTo>
                  <a:pt x="252331" y="1260083"/>
                </a:lnTo>
                <a:lnTo>
                  <a:pt x="282309" y="1276219"/>
                </a:lnTo>
                <a:lnTo>
                  <a:pt x="313412" y="1291857"/>
                </a:lnTo>
                <a:lnTo>
                  <a:pt x="346992" y="1307275"/>
                </a:lnTo>
                <a:lnTo>
                  <a:pt x="381671" y="1320335"/>
                </a:lnTo>
                <a:lnTo>
                  <a:pt x="416840" y="1331785"/>
                </a:lnTo>
                <a:lnTo>
                  <a:pt x="452226" y="1342517"/>
                </a:lnTo>
                <a:lnTo>
                  <a:pt x="487709" y="1350674"/>
                </a:lnTo>
                <a:lnTo>
                  <a:pt x="523234" y="1356275"/>
                </a:lnTo>
                <a:lnTo>
                  <a:pt x="558779" y="1358764"/>
                </a:lnTo>
                <a:lnTo>
                  <a:pt x="596591" y="1359871"/>
                </a:lnTo>
                <a:lnTo>
                  <a:pt x="616157" y="1360166"/>
                </a:lnTo>
                <a:lnTo>
                  <a:pt x="635973" y="1359516"/>
                </a:lnTo>
                <a:lnTo>
                  <a:pt x="655958" y="1358236"/>
                </a:lnTo>
                <a:lnTo>
                  <a:pt x="676054" y="1356536"/>
                </a:lnTo>
                <a:lnTo>
                  <a:pt x="696225" y="1354556"/>
                </a:lnTo>
                <a:lnTo>
                  <a:pt x="716446" y="1352390"/>
                </a:lnTo>
                <a:lnTo>
                  <a:pt x="736700" y="1350098"/>
                </a:lnTo>
                <a:lnTo>
                  <a:pt x="756975" y="1346878"/>
                </a:lnTo>
                <a:lnTo>
                  <a:pt x="777265" y="1343037"/>
                </a:lnTo>
                <a:lnTo>
                  <a:pt x="797566" y="1338783"/>
                </a:lnTo>
                <a:lnTo>
                  <a:pt x="817874" y="1333408"/>
                </a:lnTo>
                <a:lnTo>
                  <a:pt x="838185" y="1327284"/>
                </a:lnTo>
                <a:lnTo>
                  <a:pt x="858499" y="1320661"/>
                </a:lnTo>
                <a:lnTo>
                  <a:pt x="878815" y="1313706"/>
                </a:lnTo>
                <a:lnTo>
                  <a:pt x="899131" y="1306530"/>
                </a:lnTo>
                <a:lnTo>
                  <a:pt x="919450" y="1299205"/>
                </a:lnTo>
                <a:lnTo>
                  <a:pt x="939769" y="1290935"/>
                </a:lnTo>
                <a:lnTo>
                  <a:pt x="960089" y="1282036"/>
                </a:lnTo>
                <a:lnTo>
                  <a:pt x="980409" y="1272716"/>
                </a:lnTo>
                <a:lnTo>
                  <a:pt x="999881" y="1263116"/>
                </a:lnTo>
                <a:lnTo>
                  <a:pt x="1037322" y="1243418"/>
                </a:lnTo>
                <a:lnTo>
                  <a:pt x="1073719" y="1223375"/>
                </a:lnTo>
                <a:lnTo>
                  <a:pt x="1109650" y="1202331"/>
                </a:lnTo>
                <a:lnTo>
                  <a:pt x="1145375" y="1178867"/>
                </a:lnTo>
                <a:lnTo>
                  <a:pt x="1178750" y="1154328"/>
                </a:lnTo>
                <a:lnTo>
                  <a:pt x="1210517" y="1128464"/>
                </a:lnTo>
                <a:lnTo>
                  <a:pt x="1241570" y="1100035"/>
                </a:lnTo>
                <a:lnTo>
                  <a:pt x="1270046" y="1070467"/>
                </a:lnTo>
                <a:lnTo>
                  <a:pt x="1296813" y="1040392"/>
                </a:lnTo>
                <a:lnTo>
                  <a:pt x="1322821" y="1010092"/>
                </a:lnTo>
                <a:lnTo>
                  <a:pt x="1346234" y="977434"/>
                </a:lnTo>
                <a:lnTo>
                  <a:pt x="1367927" y="944011"/>
                </a:lnTo>
                <a:lnTo>
                  <a:pt x="1388858" y="912222"/>
                </a:lnTo>
                <a:lnTo>
                  <a:pt x="1404934" y="878903"/>
                </a:lnTo>
                <a:lnTo>
                  <a:pt x="1417723" y="843493"/>
                </a:lnTo>
                <a:lnTo>
                  <a:pt x="1423504" y="824567"/>
                </a:lnTo>
                <a:lnTo>
                  <a:pt x="1429052" y="805177"/>
                </a:lnTo>
                <a:lnTo>
                  <a:pt x="1439731" y="767827"/>
                </a:lnTo>
                <a:lnTo>
                  <a:pt x="1448428" y="730625"/>
                </a:lnTo>
                <a:lnTo>
                  <a:pt x="1450747" y="711222"/>
                </a:lnTo>
                <a:lnTo>
                  <a:pt x="1452294" y="691513"/>
                </a:lnTo>
                <a:lnTo>
                  <a:pt x="1454012" y="653810"/>
                </a:lnTo>
                <a:lnTo>
                  <a:pt x="1454776" y="616451"/>
                </a:lnTo>
                <a:lnTo>
                  <a:pt x="1454980" y="597006"/>
                </a:lnTo>
                <a:lnTo>
                  <a:pt x="1455115" y="577270"/>
                </a:lnTo>
                <a:lnTo>
                  <a:pt x="1453009" y="539536"/>
                </a:lnTo>
                <a:lnTo>
                  <a:pt x="1449250" y="503009"/>
                </a:lnTo>
                <a:lnTo>
                  <a:pt x="1444757" y="467020"/>
                </a:lnTo>
                <a:lnTo>
                  <a:pt x="1437680" y="429011"/>
                </a:lnTo>
                <a:lnTo>
                  <a:pt x="1433423" y="409393"/>
                </a:lnTo>
                <a:lnTo>
                  <a:pt x="1421918" y="371790"/>
                </a:lnTo>
                <a:lnTo>
                  <a:pt x="1408338" y="335322"/>
                </a:lnTo>
                <a:lnTo>
                  <a:pt x="1393836" y="299359"/>
                </a:lnTo>
                <a:lnTo>
                  <a:pt x="1376667" y="265877"/>
                </a:lnTo>
                <a:lnTo>
                  <a:pt x="1356900" y="234063"/>
                </a:lnTo>
                <a:lnTo>
                  <a:pt x="1334003" y="202990"/>
                </a:lnTo>
                <a:lnTo>
                  <a:pt x="1309718" y="172247"/>
                </a:lnTo>
                <a:lnTo>
                  <a:pt x="1283965" y="142496"/>
                </a:lnTo>
                <a:lnTo>
                  <a:pt x="1255586" y="115163"/>
                </a:lnTo>
                <a:lnTo>
                  <a:pt x="1226040" y="88903"/>
                </a:lnTo>
                <a:lnTo>
                  <a:pt x="1194281" y="64815"/>
                </a:lnTo>
                <a:lnTo>
                  <a:pt x="1157589" y="45642"/>
                </a:lnTo>
                <a:lnTo>
                  <a:pt x="1138322" y="37820"/>
                </a:lnTo>
                <a:lnTo>
                  <a:pt x="1118704" y="30912"/>
                </a:lnTo>
                <a:lnTo>
                  <a:pt x="1098852" y="24613"/>
                </a:lnTo>
                <a:lnTo>
                  <a:pt x="1077151" y="18721"/>
                </a:lnTo>
                <a:lnTo>
                  <a:pt x="1054216" y="13099"/>
                </a:lnTo>
                <a:lnTo>
                  <a:pt x="1030459" y="7658"/>
                </a:lnTo>
                <a:lnTo>
                  <a:pt x="1003616" y="4031"/>
                </a:lnTo>
                <a:lnTo>
                  <a:pt x="974713" y="1612"/>
                </a:lnTo>
                <a:lnTo>
                  <a:pt x="944438" y="0"/>
                </a:lnTo>
                <a:lnTo>
                  <a:pt x="911553" y="619"/>
                </a:lnTo>
                <a:lnTo>
                  <a:pt x="876932" y="2725"/>
                </a:lnTo>
                <a:lnTo>
                  <a:pt x="841150" y="5822"/>
                </a:lnTo>
                <a:lnTo>
                  <a:pt x="801210" y="10427"/>
                </a:lnTo>
                <a:lnTo>
                  <a:pt x="758496" y="16036"/>
                </a:lnTo>
                <a:lnTo>
                  <a:pt x="713933" y="22316"/>
                </a:lnTo>
                <a:lnTo>
                  <a:pt x="665597" y="33276"/>
                </a:lnTo>
                <a:lnTo>
                  <a:pt x="614747" y="47356"/>
                </a:lnTo>
                <a:lnTo>
                  <a:pt x="562220" y="63516"/>
                </a:lnTo>
                <a:lnTo>
                  <a:pt x="511962" y="80216"/>
                </a:lnTo>
                <a:lnTo>
                  <a:pt x="463217" y="97276"/>
                </a:lnTo>
                <a:lnTo>
                  <a:pt x="415480" y="114576"/>
                </a:lnTo>
                <a:lnTo>
                  <a:pt x="371802" y="131189"/>
                </a:lnTo>
                <a:lnTo>
                  <a:pt x="330831" y="147345"/>
                </a:lnTo>
                <a:lnTo>
                  <a:pt x="291662" y="163195"/>
                </a:lnTo>
                <a:lnTo>
                  <a:pt x="265551" y="173762"/>
                </a:lnTo>
                <a:lnTo>
                  <a:pt x="213327" y="19489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2">
            <a:extLst>
              <a:ext uri="{FF2B5EF4-FFF2-40B4-BE49-F238E27FC236}">
                <a16:creationId xmlns:a16="http://schemas.microsoft.com/office/drawing/2014/main" id="{6CB0B946-EA9B-44DE-BC03-41AF098A11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56317" y="2309063"/>
            <a:ext cx="1452488" cy="582686"/>
          </a:xfrm>
          <a:custGeom>
            <a:avLst/>
            <a:gdLst/>
            <a:ahLst/>
            <a:cxnLst/>
            <a:rect l="0" t="0" r="0" b="0"/>
            <a:pathLst>
              <a:path w="1452488" h="582686">
                <a:moveTo>
                  <a:pt x="592723" y="75997"/>
                </a:moveTo>
                <a:lnTo>
                  <a:pt x="592723" y="75997"/>
                </a:lnTo>
                <a:lnTo>
                  <a:pt x="557331" y="75997"/>
                </a:lnTo>
                <a:lnTo>
                  <a:pt x="528050" y="78255"/>
                </a:lnTo>
                <a:lnTo>
                  <a:pt x="492563" y="84286"/>
                </a:lnTo>
                <a:lnTo>
                  <a:pt x="457495" y="89177"/>
                </a:lnTo>
                <a:lnTo>
                  <a:pt x="423397" y="92884"/>
                </a:lnTo>
                <a:lnTo>
                  <a:pt x="388741" y="101603"/>
                </a:lnTo>
                <a:lnTo>
                  <a:pt x="354767" y="112653"/>
                </a:lnTo>
                <a:lnTo>
                  <a:pt x="317889" y="121289"/>
                </a:lnTo>
                <a:lnTo>
                  <a:pt x="282408" y="129210"/>
                </a:lnTo>
                <a:lnTo>
                  <a:pt x="250447" y="139177"/>
                </a:lnTo>
                <a:lnTo>
                  <a:pt x="213351" y="153670"/>
                </a:lnTo>
                <a:lnTo>
                  <a:pt x="176328" y="170770"/>
                </a:lnTo>
                <a:lnTo>
                  <a:pt x="143677" y="188196"/>
                </a:lnTo>
                <a:lnTo>
                  <a:pt x="112769" y="204087"/>
                </a:lnTo>
                <a:lnTo>
                  <a:pt x="83897" y="223532"/>
                </a:lnTo>
                <a:lnTo>
                  <a:pt x="56376" y="259053"/>
                </a:lnTo>
                <a:lnTo>
                  <a:pt x="27961" y="291689"/>
                </a:lnTo>
                <a:lnTo>
                  <a:pt x="13328" y="329702"/>
                </a:lnTo>
                <a:lnTo>
                  <a:pt x="4370" y="365085"/>
                </a:lnTo>
                <a:lnTo>
                  <a:pt x="1033" y="376354"/>
                </a:lnTo>
                <a:lnTo>
                  <a:pt x="0" y="396132"/>
                </a:lnTo>
                <a:lnTo>
                  <a:pt x="7040" y="428843"/>
                </a:lnTo>
                <a:lnTo>
                  <a:pt x="26685" y="458671"/>
                </a:lnTo>
                <a:lnTo>
                  <a:pt x="64517" y="488825"/>
                </a:lnTo>
                <a:lnTo>
                  <a:pt x="98107" y="502560"/>
                </a:lnTo>
                <a:lnTo>
                  <a:pt x="122744" y="508033"/>
                </a:lnTo>
                <a:lnTo>
                  <a:pt x="151492" y="511912"/>
                </a:lnTo>
                <a:lnTo>
                  <a:pt x="181459" y="516166"/>
                </a:lnTo>
                <a:lnTo>
                  <a:pt x="214045" y="519684"/>
                </a:lnTo>
                <a:lnTo>
                  <a:pt x="248253" y="526089"/>
                </a:lnTo>
                <a:lnTo>
                  <a:pt x="282096" y="531091"/>
                </a:lnTo>
                <a:lnTo>
                  <a:pt x="316676" y="534831"/>
                </a:lnTo>
                <a:lnTo>
                  <a:pt x="350629" y="541301"/>
                </a:lnTo>
                <a:lnTo>
                  <a:pt x="385243" y="548581"/>
                </a:lnTo>
                <a:lnTo>
                  <a:pt x="419206" y="556100"/>
                </a:lnTo>
                <a:lnTo>
                  <a:pt x="456079" y="561432"/>
                </a:lnTo>
                <a:lnTo>
                  <a:pt x="493816" y="565269"/>
                </a:lnTo>
                <a:lnTo>
                  <a:pt x="531808" y="571769"/>
                </a:lnTo>
                <a:lnTo>
                  <a:pt x="569876" y="576799"/>
                </a:lnTo>
                <a:lnTo>
                  <a:pt x="607967" y="578289"/>
                </a:lnTo>
                <a:lnTo>
                  <a:pt x="646064" y="578731"/>
                </a:lnTo>
                <a:lnTo>
                  <a:pt x="684163" y="578862"/>
                </a:lnTo>
                <a:lnTo>
                  <a:pt x="722263" y="581158"/>
                </a:lnTo>
                <a:lnTo>
                  <a:pt x="760363" y="582685"/>
                </a:lnTo>
                <a:lnTo>
                  <a:pt x="786610" y="580592"/>
                </a:lnTo>
                <a:lnTo>
                  <a:pt x="815208" y="579661"/>
                </a:lnTo>
                <a:lnTo>
                  <a:pt x="842594" y="579248"/>
                </a:lnTo>
                <a:lnTo>
                  <a:pt x="879554" y="576757"/>
                </a:lnTo>
                <a:lnTo>
                  <a:pt x="914212" y="572915"/>
                </a:lnTo>
                <a:lnTo>
                  <a:pt x="951292" y="571776"/>
                </a:lnTo>
                <a:lnTo>
                  <a:pt x="989090" y="569181"/>
                </a:lnTo>
                <a:lnTo>
                  <a:pt x="1024843" y="565308"/>
                </a:lnTo>
                <a:lnTo>
                  <a:pt x="1056886" y="564160"/>
                </a:lnTo>
                <a:lnTo>
                  <a:pt x="1090086" y="561562"/>
                </a:lnTo>
                <a:lnTo>
                  <a:pt x="1124477" y="555430"/>
                </a:lnTo>
                <a:lnTo>
                  <a:pt x="1156115" y="550509"/>
                </a:lnTo>
                <a:lnTo>
                  <a:pt x="1186938" y="546793"/>
                </a:lnTo>
                <a:lnTo>
                  <a:pt x="1217520" y="540330"/>
                </a:lnTo>
                <a:lnTo>
                  <a:pt x="1248030" y="533053"/>
                </a:lnTo>
                <a:lnTo>
                  <a:pt x="1284635" y="523009"/>
                </a:lnTo>
                <a:lnTo>
                  <a:pt x="1321562" y="512871"/>
                </a:lnTo>
                <a:lnTo>
                  <a:pt x="1357944" y="500176"/>
                </a:lnTo>
                <a:lnTo>
                  <a:pt x="1390990" y="481446"/>
                </a:lnTo>
                <a:lnTo>
                  <a:pt x="1402168" y="473790"/>
                </a:lnTo>
                <a:lnTo>
                  <a:pt x="1437031" y="435827"/>
                </a:lnTo>
                <a:lnTo>
                  <a:pt x="1442104" y="426139"/>
                </a:lnTo>
                <a:lnTo>
                  <a:pt x="1452487" y="390935"/>
                </a:lnTo>
                <a:lnTo>
                  <a:pt x="1447109" y="353914"/>
                </a:lnTo>
                <a:lnTo>
                  <a:pt x="1442068" y="343167"/>
                </a:lnTo>
                <a:lnTo>
                  <a:pt x="1419097" y="312258"/>
                </a:lnTo>
                <a:lnTo>
                  <a:pt x="1389039" y="285976"/>
                </a:lnTo>
                <a:lnTo>
                  <a:pt x="1355732" y="260467"/>
                </a:lnTo>
                <a:lnTo>
                  <a:pt x="1320397" y="238871"/>
                </a:lnTo>
                <a:lnTo>
                  <a:pt x="1290836" y="223410"/>
                </a:lnTo>
                <a:lnTo>
                  <a:pt x="1256584" y="208104"/>
                </a:lnTo>
                <a:lnTo>
                  <a:pt x="1223668" y="188800"/>
                </a:lnTo>
                <a:lnTo>
                  <a:pt x="1188421" y="171039"/>
                </a:lnTo>
                <a:lnTo>
                  <a:pt x="1151167" y="155052"/>
                </a:lnTo>
                <a:lnTo>
                  <a:pt x="1113317" y="139590"/>
                </a:lnTo>
                <a:lnTo>
                  <a:pt x="1075292" y="124285"/>
                </a:lnTo>
                <a:lnTo>
                  <a:pt x="1037214" y="109025"/>
                </a:lnTo>
                <a:lnTo>
                  <a:pt x="1003166" y="89734"/>
                </a:lnTo>
                <a:lnTo>
                  <a:pt x="967583" y="71977"/>
                </a:lnTo>
                <a:lnTo>
                  <a:pt x="934274" y="60036"/>
                </a:lnTo>
                <a:lnTo>
                  <a:pt x="902956" y="47091"/>
                </a:lnTo>
                <a:lnTo>
                  <a:pt x="872228" y="32531"/>
                </a:lnTo>
                <a:lnTo>
                  <a:pt x="837629" y="21537"/>
                </a:lnTo>
                <a:lnTo>
                  <a:pt x="800567" y="12918"/>
                </a:lnTo>
                <a:lnTo>
                  <a:pt x="762774" y="5001"/>
                </a:lnTo>
                <a:lnTo>
                  <a:pt x="735188" y="2110"/>
                </a:lnTo>
                <a:lnTo>
                  <a:pt x="705994" y="825"/>
                </a:lnTo>
                <a:lnTo>
                  <a:pt x="676086" y="254"/>
                </a:lnTo>
                <a:lnTo>
                  <a:pt x="645860" y="0"/>
                </a:lnTo>
                <a:lnTo>
                  <a:pt x="615493" y="734"/>
                </a:lnTo>
                <a:lnTo>
                  <a:pt x="585062" y="3882"/>
                </a:lnTo>
                <a:lnTo>
                  <a:pt x="552348" y="8104"/>
                </a:lnTo>
                <a:lnTo>
                  <a:pt x="518052" y="13649"/>
                </a:lnTo>
                <a:lnTo>
                  <a:pt x="483053" y="21758"/>
                </a:lnTo>
                <a:lnTo>
                  <a:pt x="445486" y="31006"/>
                </a:lnTo>
                <a:lnTo>
                  <a:pt x="425984" y="35843"/>
                </a:lnTo>
                <a:lnTo>
                  <a:pt x="405364" y="41608"/>
                </a:lnTo>
                <a:lnTo>
                  <a:pt x="383997" y="47991"/>
                </a:lnTo>
                <a:lnTo>
                  <a:pt x="347556" y="59316"/>
                </a:lnTo>
                <a:lnTo>
                  <a:pt x="318403" y="683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3">
            <a:extLst>
              <a:ext uri="{FF2B5EF4-FFF2-40B4-BE49-F238E27FC236}">
                <a16:creationId xmlns:a16="http://schemas.microsoft.com/office/drawing/2014/main" id="{4B523B42-3BFA-40F1-8F56-5DAA1F3ACE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511540" y="5082541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4">
            <a:extLst>
              <a:ext uri="{FF2B5EF4-FFF2-40B4-BE49-F238E27FC236}">
                <a16:creationId xmlns:a16="http://schemas.microsoft.com/office/drawing/2014/main" id="{F683CDF3-3357-4252-83C9-156DF86CD3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2679" y="5411493"/>
            <a:ext cx="2091531" cy="1024250"/>
          </a:xfrm>
          <a:custGeom>
            <a:avLst/>
            <a:gdLst/>
            <a:ahLst/>
            <a:cxnLst/>
            <a:rect l="0" t="0" r="0" b="0"/>
            <a:pathLst>
              <a:path w="2091531" h="1024250">
                <a:moveTo>
                  <a:pt x="1895481" y="265407"/>
                </a:moveTo>
                <a:lnTo>
                  <a:pt x="1895481" y="265407"/>
                </a:lnTo>
                <a:lnTo>
                  <a:pt x="1883314" y="264561"/>
                </a:lnTo>
                <a:lnTo>
                  <a:pt x="1847735" y="252409"/>
                </a:lnTo>
                <a:lnTo>
                  <a:pt x="1819623" y="244999"/>
                </a:lnTo>
                <a:lnTo>
                  <a:pt x="1784857" y="236594"/>
                </a:lnTo>
                <a:lnTo>
                  <a:pt x="1747745" y="224602"/>
                </a:lnTo>
                <a:lnTo>
                  <a:pt x="1722576" y="218203"/>
                </a:lnTo>
                <a:lnTo>
                  <a:pt x="1695021" y="210279"/>
                </a:lnTo>
                <a:lnTo>
                  <a:pt x="1665841" y="201112"/>
                </a:lnTo>
                <a:lnTo>
                  <a:pt x="1635939" y="191394"/>
                </a:lnTo>
                <a:lnTo>
                  <a:pt x="1603457" y="183688"/>
                </a:lnTo>
                <a:lnTo>
                  <a:pt x="1569266" y="176594"/>
                </a:lnTo>
                <a:lnTo>
                  <a:pt x="1534315" y="167796"/>
                </a:lnTo>
                <a:lnTo>
                  <a:pt x="1499024" y="158243"/>
                </a:lnTo>
                <a:lnTo>
                  <a:pt x="1463585" y="148352"/>
                </a:lnTo>
                <a:lnTo>
                  <a:pt x="1428078" y="138311"/>
                </a:lnTo>
                <a:lnTo>
                  <a:pt x="1392542" y="130462"/>
                </a:lnTo>
                <a:lnTo>
                  <a:pt x="1356992" y="123305"/>
                </a:lnTo>
                <a:lnTo>
                  <a:pt x="1321437" y="114480"/>
                </a:lnTo>
                <a:lnTo>
                  <a:pt x="1283621" y="104913"/>
                </a:lnTo>
                <a:lnTo>
                  <a:pt x="1264054" y="99990"/>
                </a:lnTo>
                <a:lnTo>
                  <a:pt x="1226510" y="92264"/>
                </a:lnTo>
                <a:lnTo>
                  <a:pt x="1189220" y="85161"/>
                </a:lnTo>
                <a:lnTo>
                  <a:pt x="1169793" y="80896"/>
                </a:lnTo>
                <a:lnTo>
                  <a:pt x="1150069" y="76360"/>
                </a:lnTo>
                <a:lnTo>
                  <a:pt x="1112350" y="66804"/>
                </a:lnTo>
                <a:lnTo>
                  <a:pt x="1074983" y="57759"/>
                </a:lnTo>
                <a:lnTo>
                  <a:pt x="1055536" y="54162"/>
                </a:lnTo>
                <a:lnTo>
                  <a:pt x="1035798" y="50917"/>
                </a:lnTo>
                <a:lnTo>
                  <a:pt x="1015865" y="47061"/>
                </a:lnTo>
                <a:lnTo>
                  <a:pt x="995804" y="42796"/>
                </a:lnTo>
                <a:lnTo>
                  <a:pt x="975656" y="38260"/>
                </a:lnTo>
                <a:lnTo>
                  <a:pt x="956297" y="34389"/>
                </a:lnTo>
                <a:lnTo>
                  <a:pt x="918983" y="27830"/>
                </a:lnTo>
                <a:lnTo>
                  <a:pt x="882644" y="19836"/>
                </a:lnTo>
                <a:lnTo>
                  <a:pt x="845891" y="12331"/>
                </a:lnTo>
                <a:lnTo>
                  <a:pt x="826609" y="10329"/>
                </a:lnTo>
                <a:lnTo>
                  <a:pt x="806979" y="8995"/>
                </a:lnTo>
                <a:lnTo>
                  <a:pt x="787120" y="7260"/>
                </a:lnTo>
                <a:lnTo>
                  <a:pt x="767107" y="5255"/>
                </a:lnTo>
                <a:lnTo>
                  <a:pt x="746991" y="3073"/>
                </a:lnTo>
                <a:lnTo>
                  <a:pt x="726807" y="1617"/>
                </a:lnTo>
                <a:lnTo>
                  <a:pt x="706579" y="648"/>
                </a:lnTo>
                <a:lnTo>
                  <a:pt x="686320" y="0"/>
                </a:lnTo>
                <a:lnTo>
                  <a:pt x="666040" y="415"/>
                </a:lnTo>
                <a:lnTo>
                  <a:pt x="645747" y="1540"/>
                </a:lnTo>
                <a:lnTo>
                  <a:pt x="625445" y="3136"/>
                </a:lnTo>
                <a:lnTo>
                  <a:pt x="605137" y="4199"/>
                </a:lnTo>
                <a:lnTo>
                  <a:pt x="584825" y="4908"/>
                </a:lnTo>
                <a:lnTo>
                  <a:pt x="564511" y="5381"/>
                </a:lnTo>
                <a:lnTo>
                  <a:pt x="545041" y="6543"/>
                </a:lnTo>
                <a:lnTo>
                  <a:pt x="507603" y="10092"/>
                </a:lnTo>
                <a:lnTo>
                  <a:pt x="471208" y="14492"/>
                </a:lnTo>
                <a:lnTo>
                  <a:pt x="435278" y="20115"/>
                </a:lnTo>
                <a:lnTo>
                  <a:pt x="399553" y="28260"/>
                </a:lnTo>
                <a:lnTo>
                  <a:pt x="366177" y="39782"/>
                </a:lnTo>
                <a:lnTo>
                  <a:pt x="334411" y="52522"/>
                </a:lnTo>
                <a:lnTo>
                  <a:pt x="303359" y="63830"/>
                </a:lnTo>
                <a:lnTo>
                  <a:pt x="272625" y="79015"/>
                </a:lnTo>
                <a:lnTo>
                  <a:pt x="242877" y="97053"/>
                </a:lnTo>
                <a:lnTo>
                  <a:pt x="215547" y="116359"/>
                </a:lnTo>
                <a:lnTo>
                  <a:pt x="189288" y="138486"/>
                </a:lnTo>
                <a:lnTo>
                  <a:pt x="152962" y="174743"/>
                </a:lnTo>
                <a:lnTo>
                  <a:pt x="131275" y="200559"/>
                </a:lnTo>
                <a:lnTo>
                  <a:pt x="110347" y="228965"/>
                </a:lnTo>
                <a:lnTo>
                  <a:pt x="89757" y="258524"/>
                </a:lnTo>
                <a:lnTo>
                  <a:pt x="71010" y="289442"/>
                </a:lnTo>
                <a:lnTo>
                  <a:pt x="57034" y="322938"/>
                </a:lnTo>
                <a:lnTo>
                  <a:pt x="42920" y="357580"/>
                </a:lnTo>
                <a:lnTo>
                  <a:pt x="29874" y="393580"/>
                </a:lnTo>
                <a:lnTo>
                  <a:pt x="25209" y="412663"/>
                </a:lnTo>
                <a:lnTo>
                  <a:pt x="21253" y="432158"/>
                </a:lnTo>
                <a:lnTo>
                  <a:pt x="14600" y="469623"/>
                </a:lnTo>
                <a:lnTo>
                  <a:pt x="8820" y="506030"/>
                </a:lnTo>
                <a:lnTo>
                  <a:pt x="3429" y="541966"/>
                </a:lnTo>
                <a:lnTo>
                  <a:pt x="470" y="575436"/>
                </a:lnTo>
                <a:lnTo>
                  <a:pt x="0" y="607245"/>
                </a:lnTo>
                <a:lnTo>
                  <a:pt x="2614" y="638314"/>
                </a:lnTo>
                <a:lnTo>
                  <a:pt x="6597" y="669057"/>
                </a:lnTo>
                <a:lnTo>
                  <a:pt x="12037" y="699655"/>
                </a:lnTo>
                <a:lnTo>
                  <a:pt x="20100" y="730185"/>
                </a:lnTo>
                <a:lnTo>
                  <a:pt x="29327" y="758431"/>
                </a:lnTo>
                <a:lnTo>
                  <a:pt x="39072" y="785942"/>
                </a:lnTo>
                <a:lnTo>
                  <a:pt x="49047" y="815103"/>
                </a:lnTo>
                <a:lnTo>
                  <a:pt x="61384" y="842739"/>
                </a:lnTo>
                <a:lnTo>
                  <a:pt x="75334" y="869133"/>
                </a:lnTo>
                <a:lnTo>
                  <a:pt x="98314" y="906945"/>
                </a:lnTo>
                <a:lnTo>
                  <a:pt x="125348" y="939128"/>
                </a:lnTo>
                <a:lnTo>
                  <a:pt x="162184" y="973186"/>
                </a:lnTo>
                <a:lnTo>
                  <a:pt x="195166" y="994408"/>
                </a:lnTo>
                <a:lnTo>
                  <a:pt x="228647" y="1011422"/>
                </a:lnTo>
                <a:lnTo>
                  <a:pt x="252965" y="1020302"/>
                </a:lnTo>
                <a:lnTo>
                  <a:pt x="277885" y="1024249"/>
                </a:lnTo>
                <a:lnTo>
                  <a:pt x="305330" y="1023746"/>
                </a:lnTo>
                <a:lnTo>
                  <a:pt x="334460" y="1019853"/>
                </a:lnTo>
                <a:lnTo>
                  <a:pt x="364340" y="1012479"/>
                </a:lnTo>
                <a:lnTo>
                  <a:pt x="394554" y="1001299"/>
                </a:lnTo>
                <a:lnTo>
                  <a:pt x="426609" y="987864"/>
                </a:lnTo>
                <a:lnTo>
                  <a:pt x="463433" y="973425"/>
                </a:lnTo>
                <a:lnTo>
                  <a:pt x="500120" y="954027"/>
                </a:lnTo>
                <a:lnTo>
                  <a:pt x="537874" y="931293"/>
                </a:lnTo>
                <a:lnTo>
                  <a:pt x="558609" y="919304"/>
                </a:lnTo>
                <a:lnTo>
                  <a:pt x="580053" y="907079"/>
                </a:lnTo>
                <a:lnTo>
                  <a:pt x="602816" y="894695"/>
                </a:lnTo>
                <a:lnTo>
                  <a:pt x="626458" y="882205"/>
                </a:lnTo>
                <a:lnTo>
                  <a:pt x="650686" y="869646"/>
                </a:lnTo>
                <a:lnTo>
                  <a:pt x="676150" y="856193"/>
                </a:lnTo>
                <a:lnTo>
                  <a:pt x="702441" y="842144"/>
                </a:lnTo>
                <a:lnTo>
                  <a:pt x="729281" y="827698"/>
                </a:lnTo>
                <a:lnTo>
                  <a:pt x="757335" y="813834"/>
                </a:lnTo>
                <a:lnTo>
                  <a:pt x="786196" y="800359"/>
                </a:lnTo>
                <a:lnTo>
                  <a:pt x="815598" y="787141"/>
                </a:lnTo>
                <a:lnTo>
                  <a:pt x="845358" y="774096"/>
                </a:lnTo>
                <a:lnTo>
                  <a:pt x="875359" y="761166"/>
                </a:lnTo>
                <a:lnTo>
                  <a:pt x="905520" y="748314"/>
                </a:lnTo>
                <a:lnTo>
                  <a:pt x="936633" y="737205"/>
                </a:lnTo>
                <a:lnTo>
                  <a:pt x="968382" y="727259"/>
                </a:lnTo>
                <a:lnTo>
                  <a:pt x="1000555" y="718088"/>
                </a:lnTo>
                <a:lnTo>
                  <a:pt x="1033011" y="709435"/>
                </a:lnTo>
                <a:lnTo>
                  <a:pt x="1065653" y="701126"/>
                </a:lnTo>
                <a:lnTo>
                  <a:pt x="1098423" y="693046"/>
                </a:lnTo>
                <a:lnTo>
                  <a:pt x="1131276" y="685120"/>
                </a:lnTo>
                <a:lnTo>
                  <a:pt x="1164184" y="677295"/>
                </a:lnTo>
                <a:lnTo>
                  <a:pt x="1197130" y="669539"/>
                </a:lnTo>
                <a:lnTo>
                  <a:pt x="1229254" y="661828"/>
                </a:lnTo>
                <a:lnTo>
                  <a:pt x="1260830" y="654148"/>
                </a:lnTo>
                <a:lnTo>
                  <a:pt x="1292041" y="646486"/>
                </a:lnTo>
                <a:lnTo>
                  <a:pt x="1323854" y="639688"/>
                </a:lnTo>
                <a:lnTo>
                  <a:pt x="1356070" y="633461"/>
                </a:lnTo>
                <a:lnTo>
                  <a:pt x="1388554" y="627616"/>
                </a:lnTo>
                <a:lnTo>
                  <a:pt x="1419523" y="621179"/>
                </a:lnTo>
                <a:lnTo>
                  <a:pt x="1449482" y="614349"/>
                </a:lnTo>
                <a:lnTo>
                  <a:pt x="1478769" y="607256"/>
                </a:lnTo>
                <a:lnTo>
                  <a:pt x="1507606" y="600833"/>
                </a:lnTo>
                <a:lnTo>
                  <a:pt x="1536145" y="594858"/>
                </a:lnTo>
                <a:lnTo>
                  <a:pt x="1564483" y="589181"/>
                </a:lnTo>
                <a:lnTo>
                  <a:pt x="1591842" y="582856"/>
                </a:lnTo>
                <a:lnTo>
                  <a:pt x="1618548" y="576100"/>
                </a:lnTo>
                <a:lnTo>
                  <a:pt x="1644819" y="569055"/>
                </a:lnTo>
                <a:lnTo>
                  <a:pt x="1669954" y="563513"/>
                </a:lnTo>
                <a:lnTo>
                  <a:pt x="1694329" y="558971"/>
                </a:lnTo>
                <a:lnTo>
                  <a:pt x="1718199" y="555096"/>
                </a:lnTo>
                <a:lnTo>
                  <a:pt x="1741733" y="550820"/>
                </a:lnTo>
                <a:lnTo>
                  <a:pt x="1765042" y="546275"/>
                </a:lnTo>
                <a:lnTo>
                  <a:pt x="1788202" y="541553"/>
                </a:lnTo>
                <a:lnTo>
                  <a:pt x="1809568" y="536711"/>
                </a:lnTo>
                <a:lnTo>
                  <a:pt x="1829739" y="531790"/>
                </a:lnTo>
                <a:lnTo>
                  <a:pt x="1849112" y="526815"/>
                </a:lnTo>
                <a:lnTo>
                  <a:pt x="1886443" y="516773"/>
                </a:lnTo>
                <a:lnTo>
                  <a:pt x="1921098" y="506666"/>
                </a:lnTo>
                <a:lnTo>
                  <a:pt x="1950611" y="496528"/>
                </a:lnTo>
                <a:lnTo>
                  <a:pt x="1977839" y="486378"/>
                </a:lnTo>
                <a:lnTo>
                  <a:pt x="2004051" y="476223"/>
                </a:lnTo>
                <a:lnTo>
                  <a:pt x="2040068" y="460986"/>
                </a:lnTo>
                <a:lnTo>
                  <a:pt x="2074458" y="435587"/>
                </a:lnTo>
                <a:lnTo>
                  <a:pt x="2086613" y="420348"/>
                </a:lnTo>
                <a:lnTo>
                  <a:pt x="2091530" y="409152"/>
                </a:lnTo>
                <a:lnTo>
                  <a:pt x="2089681" y="406110"/>
                </a:lnTo>
                <a:lnTo>
                  <a:pt x="2057557" y="380403"/>
                </a:lnTo>
                <a:lnTo>
                  <a:pt x="2029205" y="348963"/>
                </a:lnTo>
                <a:lnTo>
                  <a:pt x="2002610" y="322863"/>
                </a:lnTo>
                <a:lnTo>
                  <a:pt x="1970187" y="292638"/>
                </a:lnTo>
                <a:lnTo>
                  <a:pt x="1933199" y="256625"/>
                </a:lnTo>
                <a:lnTo>
                  <a:pt x="1910467" y="240079"/>
                </a:lnTo>
                <a:lnTo>
                  <a:pt x="1885151" y="224815"/>
                </a:lnTo>
                <a:lnTo>
                  <a:pt x="1858115" y="210406"/>
                </a:lnTo>
                <a:lnTo>
                  <a:pt x="1824851" y="198259"/>
                </a:lnTo>
                <a:lnTo>
                  <a:pt x="1787435" y="187621"/>
                </a:lnTo>
                <a:lnTo>
                  <a:pt x="1747250" y="177990"/>
                </a:lnTo>
                <a:lnTo>
                  <a:pt x="1707761" y="170723"/>
                </a:lnTo>
                <a:lnTo>
                  <a:pt x="1668734" y="165031"/>
                </a:lnTo>
                <a:lnTo>
                  <a:pt x="1630016" y="160390"/>
                </a:lnTo>
                <a:lnTo>
                  <a:pt x="1595737" y="156448"/>
                </a:lnTo>
                <a:lnTo>
                  <a:pt x="1564418" y="152975"/>
                </a:lnTo>
                <a:lnTo>
                  <a:pt x="1535073" y="149813"/>
                </a:lnTo>
                <a:lnTo>
                  <a:pt x="1476381" y="1434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5">
            <a:extLst>
              <a:ext uri="{FF2B5EF4-FFF2-40B4-BE49-F238E27FC236}">
                <a16:creationId xmlns:a16="http://schemas.microsoft.com/office/drawing/2014/main" id="{0BCF9DE1-2E99-4634-92C2-2F71A6C80A7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67593" y="2667000"/>
            <a:ext cx="51568" cy="34165"/>
          </a:xfrm>
          <a:custGeom>
            <a:avLst/>
            <a:gdLst/>
            <a:ahLst/>
            <a:cxnLst/>
            <a:rect l="0" t="0" r="0" b="0"/>
            <a:pathLst>
              <a:path w="51568" h="34165">
                <a:moveTo>
                  <a:pt x="51567" y="22860"/>
                </a:moveTo>
                <a:lnTo>
                  <a:pt x="51567" y="22860"/>
                </a:lnTo>
                <a:lnTo>
                  <a:pt x="36505" y="25118"/>
                </a:lnTo>
                <a:lnTo>
                  <a:pt x="18035" y="31149"/>
                </a:lnTo>
                <a:lnTo>
                  <a:pt x="13972" y="33466"/>
                </a:lnTo>
                <a:lnTo>
                  <a:pt x="10417" y="34164"/>
                </a:lnTo>
                <a:lnTo>
                  <a:pt x="7201" y="33782"/>
                </a:lnTo>
                <a:lnTo>
                  <a:pt x="0" y="31132"/>
                </a:lnTo>
                <a:lnTo>
                  <a:pt x="6842" y="22583"/>
                </a:lnTo>
                <a:lnTo>
                  <a:pt x="19594" y="13371"/>
                </a:lnTo>
                <a:lnTo>
                  <a:pt x="5156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6">
            <a:extLst>
              <a:ext uri="{FF2B5EF4-FFF2-40B4-BE49-F238E27FC236}">
                <a16:creationId xmlns:a16="http://schemas.microsoft.com/office/drawing/2014/main" id="{FDE6F5A4-079A-40C3-B120-681AF6BEE1CE}"/>
              </a:ext>
            </a:extLst>
          </p:cNvPr>
          <p:cNvGrpSpPr/>
          <p:nvPr/>
        </p:nvGrpSpPr>
        <p:grpSpPr>
          <a:xfrm>
            <a:off x="8221990" y="3947160"/>
            <a:ext cx="225361" cy="388621"/>
            <a:chOff x="8221990" y="3947160"/>
            <a:chExt cx="225361" cy="388621"/>
          </a:xfrm>
        </p:grpSpPr>
        <p:sp>
          <p:nvSpPr>
            <p:cNvPr id="8" name="SMARTInkShape-6">
              <a:extLst>
                <a:ext uri="{FF2B5EF4-FFF2-40B4-BE49-F238E27FC236}">
                  <a16:creationId xmlns:a16="http://schemas.microsoft.com/office/drawing/2014/main" id="{480D4BA7-F8A0-46ED-B7B5-7FF840B6B41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359140" y="4290060"/>
              <a:ext cx="38101" cy="45721"/>
            </a:xfrm>
            <a:custGeom>
              <a:avLst/>
              <a:gdLst/>
              <a:ahLst/>
              <a:cxnLst/>
              <a:rect l="0" t="0" r="0" b="0"/>
              <a:pathLst>
                <a:path w="38101" h="45721">
                  <a:moveTo>
                    <a:pt x="38100" y="0"/>
                  </a:moveTo>
                  <a:lnTo>
                    <a:pt x="38100" y="0"/>
                  </a:lnTo>
                  <a:lnTo>
                    <a:pt x="20933" y="10606"/>
                  </a:lnTo>
                  <a:lnTo>
                    <a:pt x="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">
              <a:extLst>
                <a:ext uri="{FF2B5EF4-FFF2-40B4-BE49-F238E27FC236}">
                  <a16:creationId xmlns:a16="http://schemas.microsoft.com/office/drawing/2014/main" id="{A9AFFB49-969E-49DB-9CA3-13CD30F957B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21990" y="3947160"/>
              <a:ext cx="225361" cy="114208"/>
            </a:xfrm>
            <a:custGeom>
              <a:avLst/>
              <a:gdLst/>
              <a:ahLst/>
              <a:cxnLst/>
              <a:rect l="0" t="0" r="0" b="0"/>
              <a:pathLst>
                <a:path w="225361" h="114208">
                  <a:moveTo>
                    <a:pt x="220970" y="15240"/>
                  </a:moveTo>
                  <a:lnTo>
                    <a:pt x="220970" y="15240"/>
                  </a:lnTo>
                  <a:lnTo>
                    <a:pt x="225016" y="19285"/>
                  </a:lnTo>
                  <a:lnTo>
                    <a:pt x="225360" y="22170"/>
                  </a:lnTo>
                  <a:lnTo>
                    <a:pt x="223486" y="29891"/>
                  </a:lnTo>
                  <a:lnTo>
                    <a:pt x="209580" y="47803"/>
                  </a:lnTo>
                  <a:lnTo>
                    <a:pt x="179585" y="71375"/>
                  </a:lnTo>
                  <a:lnTo>
                    <a:pt x="142386" y="89728"/>
                  </a:lnTo>
                  <a:lnTo>
                    <a:pt x="116899" y="94913"/>
                  </a:lnTo>
                  <a:lnTo>
                    <a:pt x="91461" y="99475"/>
                  </a:lnTo>
                  <a:lnTo>
                    <a:pt x="57855" y="104545"/>
                  </a:lnTo>
                  <a:lnTo>
                    <a:pt x="21467" y="106555"/>
                  </a:lnTo>
                  <a:lnTo>
                    <a:pt x="15234" y="106680"/>
                  </a:lnTo>
                  <a:lnTo>
                    <a:pt x="11187" y="110725"/>
                  </a:lnTo>
                  <a:lnTo>
                    <a:pt x="6942" y="112711"/>
                  </a:lnTo>
                  <a:lnTo>
                    <a:pt x="396" y="114207"/>
                  </a:lnTo>
                  <a:lnTo>
                    <a:pt x="0" y="92340"/>
                  </a:lnTo>
                  <a:lnTo>
                    <a:pt x="5077" y="88653"/>
                  </a:lnTo>
                  <a:lnTo>
                    <a:pt x="40695" y="78911"/>
                  </a:lnTo>
                  <a:lnTo>
                    <a:pt x="47446" y="78007"/>
                  </a:lnTo>
                  <a:lnTo>
                    <a:pt x="53641" y="74018"/>
                  </a:lnTo>
                  <a:lnTo>
                    <a:pt x="65039" y="60554"/>
                  </a:lnTo>
                  <a:lnTo>
                    <a:pt x="67063" y="53069"/>
                  </a:lnTo>
                  <a:lnTo>
                    <a:pt x="64796" y="37980"/>
                  </a:lnTo>
                  <a:lnTo>
                    <a:pt x="533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E843B4-BF1F-41C5-8272-1AEDCC05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06680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Planning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B4CA56-4D39-4568-9219-76DF06B3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769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0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Situational</a:t>
            </a: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analysis - </a:t>
            </a: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 assessment of a company’s current strengths and weaknesses and the opportunities and threats that surround it;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AKA </a:t>
            </a:r>
            <a:r>
              <a:rPr lang="en-US" altLang="en-US" sz="2000" b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SWOT</a:t>
            </a:r>
          </a:p>
          <a:p>
            <a:pPr lvl="1"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trengths</a:t>
            </a:r>
          </a:p>
          <a:p>
            <a:pPr lvl="1"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eaknesses</a:t>
            </a:r>
          </a:p>
          <a:p>
            <a:pPr lvl="1"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pportunities</a:t>
            </a:r>
          </a:p>
          <a:p>
            <a:pPr lvl="1"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hreats</a:t>
            </a:r>
          </a:p>
        </p:txBody>
      </p:sp>
      <p:grpSp>
        <p:nvGrpSpPr>
          <p:cNvPr id="8" name="SMARTInkShape-Group7">
            <a:extLst>
              <a:ext uri="{FF2B5EF4-FFF2-40B4-BE49-F238E27FC236}">
                <a16:creationId xmlns:a16="http://schemas.microsoft.com/office/drawing/2014/main" id="{3BD62007-4266-4F2A-AE7C-E3AD1715F526}"/>
              </a:ext>
            </a:extLst>
          </p:cNvPr>
          <p:cNvGrpSpPr/>
          <p:nvPr/>
        </p:nvGrpSpPr>
        <p:grpSpPr>
          <a:xfrm>
            <a:off x="1562193" y="1478280"/>
            <a:ext cx="525688" cy="251461"/>
            <a:chOff x="1562193" y="1478280"/>
            <a:chExt cx="525688" cy="251461"/>
          </a:xfrm>
        </p:grpSpPr>
        <p:sp>
          <p:nvSpPr>
            <p:cNvPr id="2" name="SMARTInkShape-8">
              <a:extLst>
                <a:ext uri="{FF2B5EF4-FFF2-40B4-BE49-F238E27FC236}">
                  <a16:creationId xmlns:a16="http://schemas.microsoft.com/office/drawing/2014/main" id="{6AEA7349-0F82-4744-9206-2A4AB43C625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920279" y="1554794"/>
              <a:ext cx="167602" cy="136847"/>
            </a:xfrm>
            <a:custGeom>
              <a:avLst/>
              <a:gdLst/>
              <a:ahLst/>
              <a:cxnLst/>
              <a:rect l="0" t="0" r="0" b="0"/>
              <a:pathLst>
                <a:path w="167602" h="136847">
                  <a:moveTo>
                    <a:pt x="38061" y="7306"/>
                  </a:moveTo>
                  <a:lnTo>
                    <a:pt x="38061" y="7306"/>
                  </a:lnTo>
                  <a:lnTo>
                    <a:pt x="31500" y="745"/>
                  </a:lnTo>
                  <a:lnTo>
                    <a:pt x="26710" y="0"/>
                  </a:lnTo>
                  <a:lnTo>
                    <a:pt x="25414" y="742"/>
                  </a:lnTo>
                  <a:lnTo>
                    <a:pt x="24549" y="2083"/>
                  </a:lnTo>
                  <a:lnTo>
                    <a:pt x="23973" y="3824"/>
                  </a:lnTo>
                  <a:lnTo>
                    <a:pt x="9891" y="20100"/>
                  </a:lnTo>
                  <a:lnTo>
                    <a:pt x="3279" y="27654"/>
                  </a:lnTo>
                  <a:lnTo>
                    <a:pt x="1436" y="32718"/>
                  </a:lnTo>
                  <a:lnTo>
                    <a:pt x="0" y="66918"/>
                  </a:lnTo>
                  <a:lnTo>
                    <a:pt x="834" y="69907"/>
                  </a:lnTo>
                  <a:lnTo>
                    <a:pt x="2236" y="71900"/>
                  </a:lnTo>
                  <a:lnTo>
                    <a:pt x="12961" y="80598"/>
                  </a:lnTo>
                  <a:lnTo>
                    <a:pt x="20370" y="82644"/>
                  </a:lnTo>
                  <a:lnTo>
                    <a:pt x="32992" y="83392"/>
                  </a:lnTo>
                  <a:lnTo>
                    <a:pt x="38066" y="81198"/>
                  </a:lnTo>
                  <a:lnTo>
                    <a:pt x="40604" y="79427"/>
                  </a:lnTo>
                  <a:lnTo>
                    <a:pt x="43425" y="75202"/>
                  </a:lnTo>
                  <a:lnTo>
                    <a:pt x="51467" y="57859"/>
                  </a:lnTo>
                  <a:lnTo>
                    <a:pt x="57743" y="48625"/>
                  </a:lnTo>
                  <a:lnTo>
                    <a:pt x="62551" y="37920"/>
                  </a:lnTo>
                  <a:lnTo>
                    <a:pt x="65879" y="32766"/>
                  </a:lnTo>
                  <a:lnTo>
                    <a:pt x="67752" y="25104"/>
                  </a:lnTo>
                  <a:lnTo>
                    <a:pt x="68437" y="16434"/>
                  </a:lnTo>
                  <a:lnTo>
                    <a:pt x="67625" y="16778"/>
                  </a:lnTo>
                  <a:lnTo>
                    <a:pt x="64465" y="19418"/>
                  </a:lnTo>
                  <a:lnTo>
                    <a:pt x="62496" y="23413"/>
                  </a:lnTo>
                  <a:lnTo>
                    <a:pt x="60962" y="51460"/>
                  </a:lnTo>
                  <a:lnTo>
                    <a:pt x="61773" y="70756"/>
                  </a:lnTo>
                  <a:lnTo>
                    <a:pt x="71528" y="89750"/>
                  </a:lnTo>
                  <a:lnTo>
                    <a:pt x="103527" y="119168"/>
                  </a:lnTo>
                  <a:lnTo>
                    <a:pt x="116264" y="124756"/>
                  </a:lnTo>
                  <a:lnTo>
                    <a:pt x="167601" y="1368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">
              <a:extLst>
                <a:ext uri="{FF2B5EF4-FFF2-40B4-BE49-F238E27FC236}">
                  <a16:creationId xmlns:a16="http://schemas.microsoft.com/office/drawing/2014/main" id="{67C1B536-E338-47A2-977C-188A8D6900E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730125" y="1478280"/>
              <a:ext cx="144396" cy="205741"/>
            </a:xfrm>
            <a:custGeom>
              <a:avLst/>
              <a:gdLst/>
              <a:ahLst/>
              <a:cxnLst/>
              <a:rect l="0" t="0" r="0" b="0"/>
              <a:pathLst>
                <a:path w="144396" h="205741">
                  <a:moveTo>
                    <a:pt x="144395" y="0"/>
                  </a:moveTo>
                  <a:lnTo>
                    <a:pt x="144395" y="0"/>
                  </a:lnTo>
                  <a:lnTo>
                    <a:pt x="138311" y="6930"/>
                  </a:lnTo>
                  <a:lnTo>
                    <a:pt x="119218" y="40615"/>
                  </a:lnTo>
                  <a:lnTo>
                    <a:pt x="100757" y="73122"/>
                  </a:lnTo>
                  <a:lnTo>
                    <a:pt x="86042" y="106072"/>
                  </a:lnTo>
                  <a:lnTo>
                    <a:pt x="71695" y="128513"/>
                  </a:lnTo>
                  <a:lnTo>
                    <a:pt x="36663" y="161400"/>
                  </a:lnTo>
                  <a:lnTo>
                    <a:pt x="29345" y="168536"/>
                  </a:lnTo>
                  <a:lnTo>
                    <a:pt x="21013" y="172271"/>
                  </a:lnTo>
                  <a:lnTo>
                    <a:pt x="16421" y="173268"/>
                  </a:lnTo>
                  <a:lnTo>
                    <a:pt x="13359" y="174778"/>
                  </a:lnTo>
                  <a:lnTo>
                    <a:pt x="11318" y="176632"/>
                  </a:lnTo>
                  <a:lnTo>
                    <a:pt x="9957" y="178715"/>
                  </a:lnTo>
                  <a:lnTo>
                    <a:pt x="8203" y="180103"/>
                  </a:lnTo>
                  <a:lnTo>
                    <a:pt x="3996" y="181646"/>
                  </a:lnTo>
                  <a:lnTo>
                    <a:pt x="2536" y="181211"/>
                  </a:lnTo>
                  <a:lnTo>
                    <a:pt x="1562" y="180074"/>
                  </a:lnTo>
                  <a:lnTo>
                    <a:pt x="0" y="176211"/>
                  </a:lnTo>
                  <a:lnTo>
                    <a:pt x="718" y="175894"/>
                  </a:lnTo>
                  <a:lnTo>
                    <a:pt x="3774" y="175542"/>
                  </a:lnTo>
                  <a:lnTo>
                    <a:pt x="7955" y="173128"/>
                  </a:lnTo>
                  <a:lnTo>
                    <a:pt x="12635" y="170079"/>
                  </a:lnTo>
                  <a:lnTo>
                    <a:pt x="20030" y="167516"/>
                  </a:lnTo>
                  <a:lnTo>
                    <a:pt x="27583" y="162617"/>
                  </a:lnTo>
                  <a:lnTo>
                    <a:pt x="32647" y="161174"/>
                  </a:lnTo>
                  <a:lnTo>
                    <a:pt x="62566" y="167848"/>
                  </a:lnTo>
                  <a:lnTo>
                    <a:pt x="97033" y="183399"/>
                  </a:lnTo>
                  <a:lnTo>
                    <a:pt x="120002" y="204244"/>
                  </a:lnTo>
                  <a:lnTo>
                    <a:pt x="123111" y="205075"/>
                  </a:lnTo>
                  <a:lnTo>
                    <a:pt x="136775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">
              <a:extLst>
                <a:ext uri="{FF2B5EF4-FFF2-40B4-BE49-F238E27FC236}">
                  <a16:creationId xmlns:a16="http://schemas.microsoft.com/office/drawing/2014/main" id="{F38BF104-62E1-47F9-9C28-A6AAC83450A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75460" y="1485900"/>
              <a:ext cx="15241" cy="205741"/>
            </a:xfrm>
            <a:custGeom>
              <a:avLst/>
              <a:gdLst/>
              <a:ahLst/>
              <a:cxnLst/>
              <a:rect l="0" t="0" r="0" b="0"/>
              <a:pathLst>
                <a:path w="15241" h="205741">
                  <a:moveTo>
                    <a:pt x="0" y="0"/>
                  </a:moveTo>
                  <a:lnTo>
                    <a:pt x="0" y="0"/>
                  </a:lnTo>
                  <a:lnTo>
                    <a:pt x="847" y="34049"/>
                  </a:lnTo>
                  <a:lnTo>
                    <a:pt x="6561" y="62601"/>
                  </a:lnTo>
                  <a:lnTo>
                    <a:pt x="7480" y="97018"/>
                  </a:lnTo>
                  <a:lnTo>
                    <a:pt x="7602" y="130275"/>
                  </a:lnTo>
                  <a:lnTo>
                    <a:pt x="7617" y="163691"/>
                  </a:lnTo>
                  <a:lnTo>
                    <a:pt x="8466" y="184295"/>
                  </a:lnTo>
                  <a:lnTo>
                    <a:pt x="1524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">
              <a:extLst>
                <a:ext uri="{FF2B5EF4-FFF2-40B4-BE49-F238E27FC236}">
                  <a16:creationId xmlns:a16="http://schemas.microsoft.com/office/drawing/2014/main" id="{B4E30A74-3B6F-4ED0-86E1-BCDA85446BC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72950" y="1539240"/>
              <a:ext cx="156791" cy="41729"/>
            </a:xfrm>
            <a:custGeom>
              <a:avLst/>
              <a:gdLst/>
              <a:ahLst/>
              <a:cxnLst/>
              <a:rect l="0" t="0" r="0" b="0"/>
              <a:pathLst>
                <a:path w="156791" h="41729">
                  <a:moveTo>
                    <a:pt x="4390" y="0"/>
                  </a:moveTo>
                  <a:lnTo>
                    <a:pt x="4390" y="0"/>
                  </a:lnTo>
                  <a:lnTo>
                    <a:pt x="345" y="0"/>
                  </a:lnTo>
                  <a:lnTo>
                    <a:pt x="0" y="847"/>
                  </a:lnTo>
                  <a:lnTo>
                    <a:pt x="3645" y="6561"/>
                  </a:lnTo>
                  <a:lnTo>
                    <a:pt x="11173" y="13494"/>
                  </a:lnTo>
                  <a:lnTo>
                    <a:pt x="22581" y="19709"/>
                  </a:lnTo>
                  <a:lnTo>
                    <a:pt x="56685" y="30965"/>
                  </a:lnTo>
                  <a:lnTo>
                    <a:pt x="68272" y="34929"/>
                  </a:lnTo>
                  <a:lnTo>
                    <a:pt x="103835" y="41728"/>
                  </a:lnTo>
                  <a:lnTo>
                    <a:pt x="116603" y="41688"/>
                  </a:lnTo>
                  <a:lnTo>
                    <a:pt x="15679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">
              <a:extLst>
                <a:ext uri="{FF2B5EF4-FFF2-40B4-BE49-F238E27FC236}">
                  <a16:creationId xmlns:a16="http://schemas.microsoft.com/office/drawing/2014/main" id="{E1A1CD58-05A7-4D86-A0FA-727986DBB1F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62193" y="1493520"/>
              <a:ext cx="129448" cy="236221"/>
            </a:xfrm>
            <a:custGeom>
              <a:avLst/>
              <a:gdLst/>
              <a:ahLst/>
              <a:cxnLst/>
              <a:rect l="0" t="0" r="0" b="0"/>
              <a:pathLst>
                <a:path w="129448" h="236221">
                  <a:moveTo>
                    <a:pt x="7527" y="0"/>
                  </a:moveTo>
                  <a:lnTo>
                    <a:pt x="7527" y="0"/>
                  </a:lnTo>
                  <a:lnTo>
                    <a:pt x="3482" y="4045"/>
                  </a:lnTo>
                  <a:lnTo>
                    <a:pt x="1496" y="8289"/>
                  </a:lnTo>
                  <a:lnTo>
                    <a:pt x="0" y="36045"/>
                  </a:lnTo>
                  <a:lnTo>
                    <a:pt x="6476" y="70128"/>
                  </a:lnTo>
                  <a:lnTo>
                    <a:pt x="8166" y="104603"/>
                  </a:lnTo>
                  <a:lnTo>
                    <a:pt x="14060" y="140461"/>
                  </a:lnTo>
                  <a:lnTo>
                    <a:pt x="21035" y="173437"/>
                  </a:lnTo>
                  <a:lnTo>
                    <a:pt x="24512" y="189960"/>
                  </a:lnTo>
                  <a:lnTo>
                    <a:pt x="30285" y="212773"/>
                  </a:lnTo>
                  <a:lnTo>
                    <a:pt x="30378" y="202702"/>
                  </a:lnTo>
                  <a:lnTo>
                    <a:pt x="23237" y="165165"/>
                  </a:lnTo>
                  <a:lnTo>
                    <a:pt x="23676" y="129214"/>
                  </a:lnTo>
                  <a:lnTo>
                    <a:pt x="29336" y="91397"/>
                  </a:lnTo>
                  <a:lnTo>
                    <a:pt x="38538" y="61623"/>
                  </a:lnTo>
                  <a:lnTo>
                    <a:pt x="53111" y="27276"/>
                  </a:lnTo>
                  <a:lnTo>
                    <a:pt x="54850" y="25804"/>
                  </a:lnTo>
                  <a:lnTo>
                    <a:pt x="56855" y="24822"/>
                  </a:lnTo>
                  <a:lnTo>
                    <a:pt x="67769" y="23441"/>
                  </a:lnTo>
                  <a:lnTo>
                    <a:pt x="74659" y="25376"/>
                  </a:lnTo>
                  <a:lnTo>
                    <a:pt x="77682" y="27078"/>
                  </a:lnTo>
                  <a:lnTo>
                    <a:pt x="79697" y="29058"/>
                  </a:lnTo>
                  <a:lnTo>
                    <a:pt x="94176" y="62955"/>
                  </a:lnTo>
                  <a:lnTo>
                    <a:pt x="102591" y="100294"/>
                  </a:lnTo>
                  <a:lnTo>
                    <a:pt x="108319" y="137323"/>
                  </a:lnTo>
                  <a:lnTo>
                    <a:pt x="113044" y="171717"/>
                  </a:lnTo>
                  <a:lnTo>
                    <a:pt x="116312" y="204604"/>
                  </a:lnTo>
                  <a:lnTo>
                    <a:pt x="121101" y="224907"/>
                  </a:lnTo>
                  <a:lnTo>
                    <a:pt x="121504" y="230628"/>
                  </a:lnTo>
                  <a:lnTo>
                    <a:pt x="122459" y="232492"/>
                  </a:lnTo>
                  <a:lnTo>
                    <a:pt x="123941" y="233734"/>
                  </a:lnTo>
                  <a:lnTo>
                    <a:pt x="129447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">
            <a:extLst>
              <a:ext uri="{FF2B5EF4-FFF2-40B4-BE49-F238E27FC236}">
                <a16:creationId xmlns:a16="http://schemas.microsoft.com/office/drawing/2014/main" id="{1C19C8FA-689F-499F-9FEC-1891DB437552}"/>
              </a:ext>
            </a:extLst>
          </p:cNvPr>
          <p:cNvGrpSpPr/>
          <p:nvPr/>
        </p:nvGrpSpPr>
        <p:grpSpPr>
          <a:xfrm>
            <a:off x="348224" y="1348740"/>
            <a:ext cx="970037" cy="1242061"/>
            <a:chOff x="348224" y="1348740"/>
            <a:chExt cx="970037" cy="1242061"/>
          </a:xfrm>
        </p:grpSpPr>
        <p:sp>
          <p:nvSpPr>
            <p:cNvPr id="9" name="SMARTInkShape-13">
              <a:extLst>
                <a:ext uri="{FF2B5EF4-FFF2-40B4-BE49-F238E27FC236}">
                  <a16:creationId xmlns:a16="http://schemas.microsoft.com/office/drawing/2014/main" id="{43276FF9-7FF5-40CD-80C8-3DDC382D331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17220" y="1821180"/>
              <a:ext cx="571501" cy="434341"/>
            </a:xfrm>
            <a:custGeom>
              <a:avLst/>
              <a:gdLst/>
              <a:ahLst/>
              <a:cxnLst/>
              <a:rect l="0" t="0" r="0" b="0"/>
              <a:pathLst>
                <a:path w="571501" h="434341">
                  <a:moveTo>
                    <a:pt x="0" y="434340"/>
                  </a:moveTo>
                  <a:lnTo>
                    <a:pt x="0" y="434340"/>
                  </a:lnTo>
                  <a:lnTo>
                    <a:pt x="32575" y="406155"/>
                  </a:lnTo>
                  <a:lnTo>
                    <a:pt x="63632" y="374084"/>
                  </a:lnTo>
                  <a:lnTo>
                    <a:pt x="96747" y="346213"/>
                  </a:lnTo>
                  <a:lnTo>
                    <a:pt x="123432" y="323206"/>
                  </a:lnTo>
                  <a:lnTo>
                    <a:pt x="149403" y="298869"/>
                  </a:lnTo>
                  <a:lnTo>
                    <a:pt x="177315" y="273942"/>
                  </a:lnTo>
                  <a:lnTo>
                    <a:pt x="208346" y="248752"/>
                  </a:lnTo>
                  <a:lnTo>
                    <a:pt x="244716" y="223445"/>
                  </a:lnTo>
                  <a:lnTo>
                    <a:pt x="278943" y="198087"/>
                  </a:lnTo>
                  <a:lnTo>
                    <a:pt x="311935" y="171859"/>
                  </a:lnTo>
                  <a:lnTo>
                    <a:pt x="346353" y="143268"/>
                  </a:lnTo>
                  <a:lnTo>
                    <a:pt x="376890" y="118144"/>
                  </a:lnTo>
                  <a:lnTo>
                    <a:pt x="405420" y="95688"/>
                  </a:lnTo>
                  <a:lnTo>
                    <a:pt x="435033" y="74419"/>
                  </a:lnTo>
                  <a:lnTo>
                    <a:pt x="462870" y="55935"/>
                  </a:lnTo>
                  <a:lnTo>
                    <a:pt x="489353" y="40100"/>
                  </a:lnTo>
                  <a:lnTo>
                    <a:pt x="527216" y="21665"/>
                  </a:lnTo>
                  <a:lnTo>
                    <a:pt x="564999" y="3188"/>
                  </a:lnTo>
                  <a:lnTo>
                    <a:pt x="571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">
              <a:extLst>
                <a:ext uri="{FF2B5EF4-FFF2-40B4-BE49-F238E27FC236}">
                  <a16:creationId xmlns:a16="http://schemas.microsoft.com/office/drawing/2014/main" id="{A8D1D628-106F-47A5-A212-A797F74EF8E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47819" y="2019300"/>
              <a:ext cx="463762" cy="350521"/>
            </a:xfrm>
            <a:custGeom>
              <a:avLst/>
              <a:gdLst/>
              <a:ahLst/>
              <a:cxnLst/>
              <a:rect l="0" t="0" r="0" b="0"/>
              <a:pathLst>
                <a:path w="463762" h="350521">
                  <a:moveTo>
                    <a:pt x="6561" y="350520"/>
                  </a:moveTo>
                  <a:lnTo>
                    <a:pt x="6561" y="350520"/>
                  </a:lnTo>
                  <a:lnTo>
                    <a:pt x="2516" y="346475"/>
                  </a:lnTo>
                  <a:lnTo>
                    <a:pt x="530" y="342231"/>
                  </a:lnTo>
                  <a:lnTo>
                    <a:pt x="0" y="339914"/>
                  </a:lnTo>
                  <a:lnTo>
                    <a:pt x="2187" y="338369"/>
                  </a:lnTo>
                  <a:lnTo>
                    <a:pt x="26205" y="335890"/>
                  </a:lnTo>
                  <a:lnTo>
                    <a:pt x="60359" y="333203"/>
                  </a:lnTo>
                  <a:lnTo>
                    <a:pt x="89738" y="329277"/>
                  </a:lnTo>
                  <a:lnTo>
                    <a:pt x="116906" y="324710"/>
                  </a:lnTo>
                  <a:lnTo>
                    <a:pt x="136319" y="313084"/>
                  </a:lnTo>
                  <a:lnTo>
                    <a:pt x="143866" y="305243"/>
                  </a:lnTo>
                  <a:lnTo>
                    <a:pt x="158534" y="269936"/>
                  </a:lnTo>
                  <a:lnTo>
                    <a:pt x="168242" y="235391"/>
                  </a:lnTo>
                  <a:lnTo>
                    <a:pt x="178326" y="209605"/>
                  </a:lnTo>
                  <a:lnTo>
                    <a:pt x="192968" y="182904"/>
                  </a:lnTo>
                  <a:lnTo>
                    <a:pt x="225858" y="148832"/>
                  </a:lnTo>
                  <a:lnTo>
                    <a:pt x="253040" y="127672"/>
                  </a:lnTo>
                  <a:lnTo>
                    <a:pt x="279796" y="106979"/>
                  </a:lnTo>
                  <a:lnTo>
                    <a:pt x="305799" y="87340"/>
                  </a:lnTo>
                  <a:lnTo>
                    <a:pt x="343391" y="62003"/>
                  </a:lnTo>
                  <a:lnTo>
                    <a:pt x="376355" y="39256"/>
                  </a:lnTo>
                  <a:lnTo>
                    <a:pt x="406724" y="22262"/>
                  </a:lnTo>
                  <a:lnTo>
                    <a:pt x="437913" y="10763"/>
                  </a:lnTo>
                  <a:lnTo>
                    <a:pt x="448886" y="8170"/>
                  </a:lnTo>
                  <a:lnTo>
                    <a:pt x="4637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5">
              <a:extLst>
                <a:ext uri="{FF2B5EF4-FFF2-40B4-BE49-F238E27FC236}">
                  <a16:creationId xmlns:a16="http://schemas.microsoft.com/office/drawing/2014/main" id="{B335401C-3F19-491D-A1E1-A9C4BE437E9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30699" y="1348740"/>
              <a:ext cx="311362" cy="60961"/>
            </a:xfrm>
            <a:custGeom>
              <a:avLst/>
              <a:gdLst/>
              <a:ahLst/>
              <a:cxnLst/>
              <a:rect l="0" t="0" r="0" b="0"/>
              <a:pathLst>
                <a:path w="311362" h="60961">
                  <a:moveTo>
                    <a:pt x="6561" y="60960"/>
                  </a:moveTo>
                  <a:lnTo>
                    <a:pt x="6561" y="60960"/>
                  </a:lnTo>
                  <a:lnTo>
                    <a:pt x="6561" y="56915"/>
                  </a:lnTo>
                  <a:lnTo>
                    <a:pt x="5714" y="55723"/>
                  </a:lnTo>
                  <a:lnTo>
                    <a:pt x="4303" y="54929"/>
                  </a:lnTo>
                  <a:lnTo>
                    <a:pt x="0" y="53654"/>
                  </a:lnTo>
                  <a:lnTo>
                    <a:pt x="1670" y="51222"/>
                  </a:lnTo>
                  <a:lnTo>
                    <a:pt x="3300" y="49388"/>
                  </a:lnTo>
                  <a:lnTo>
                    <a:pt x="9627" y="47350"/>
                  </a:lnTo>
                  <a:lnTo>
                    <a:pt x="44532" y="39851"/>
                  </a:lnTo>
                  <a:lnTo>
                    <a:pt x="73315" y="33633"/>
                  </a:lnTo>
                  <a:lnTo>
                    <a:pt x="103293" y="29721"/>
                  </a:lnTo>
                  <a:lnTo>
                    <a:pt x="135317" y="19437"/>
                  </a:lnTo>
                  <a:lnTo>
                    <a:pt x="161999" y="13436"/>
                  </a:lnTo>
                  <a:lnTo>
                    <a:pt x="188534" y="7947"/>
                  </a:lnTo>
                  <a:lnTo>
                    <a:pt x="214438" y="3532"/>
                  </a:lnTo>
                  <a:lnTo>
                    <a:pt x="251128" y="1047"/>
                  </a:lnTo>
                  <a:lnTo>
                    <a:pt x="287139" y="207"/>
                  </a:lnTo>
                  <a:lnTo>
                    <a:pt x="3113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">
              <a:extLst>
                <a:ext uri="{FF2B5EF4-FFF2-40B4-BE49-F238E27FC236}">
                  <a16:creationId xmlns:a16="http://schemas.microsoft.com/office/drawing/2014/main" id="{D662372D-19F8-4376-AF40-3B8F67991ED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51560" y="1455420"/>
              <a:ext cx="175261" cy="205741"/>
            </a:xfrm>
            <a:custGeom>
              <a:avLst/>
              <a:gdLst/>
              <a:ahLst/>
              <a:cxnLst/>
              <a:rect l="0" t="0" r="0" b="0"/>
              <a:pathLst>
                <a:path w="175261" h="205741">
                  <a:moveTo>
                    <a:pt x="0" y="0"/>
                  </a:moveTo>
                  <a:lnTo>
                    <a:pt x="0" y="0"/>
                  </a:lnTo>
                  <a:lnTo>
                    <a:pt x="0" y="11351"/>
                  </a:lnTo>
                  <a:lnTo>
                    <a:pt x="15438" y="45965"/>
                  </a:lnTo>
                  <a:lnTo>
                    <a:pt x="25177" y="61032"/>
                  </a:lnTo>
                  <a:lnTo>
                    <a:pt x="53543" y="97478"/>
                  </a:lnTo>
                  <a:lnTo>
                    <a:pt x="86096" y="135432"/>
                  </a:lnTo>
                  <a:lnTo>
                    <a:pt x="121451" y="167488"/>
                  </a:lnTo>
                  <a:lnTo>
                    <a:pt x="153407" y="192585"/>
                  </a:lnTo>
                  <a:lnTo>
                    <a:pt x="159339" y="195660"/>
                  </a:lnTo>
                  <a:lnTo>
                    <a:pt x="164797" y="197873"/>
                  </a:lnTo>
                  <a:lnTo>
                    <a:pt x="17526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">
              <a:extLst>
                <a:ext uri="{FF2B5EF4-FFF2-40B4-BE49-F238E27FC236}">
                  <a16:creationId xmlns:a16="http://schemas.microsoft.com/office/drawing/2014/main" id="{00A09703-B8EB-42AD-A87B-01A21FEA20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9160" y="1582657"/>
              <a:ext cx="173385" cy="176983"/>
            </a:xfrm>
            <a:custGeom>
              <a:avLst/>
              <a:gdLst/>
              <a:ahLst/>
              <a:cxnLst/>
              <a:rect l="0" t="0" r="0" b="0"/>
              <a:pathLst>
                <a:path w="173385" h="176983">
                  <a:moveTo>
                    <a:pt x="45720" y="55643"/>
                  </a:moveTo>
                  <a:lnTo>
                    <a:pt x="45720" y="55643"/>
                  </a:lnTo>
                  <a:lnTo>
                    <a:pt x="46567" y="81638"/>
                  </a:lnTo>
                  <a:lnTo>
                    <a:pt x="53481" y="116812"/>
                  </a:lnTo>
                  <a:lnTo>
                    <a:pt x="68737" y="154567"/>
                  </a:lnTo>
                  <a:lnTo>
                    <a:pt x="74576" y="163956"/>
                  </a:lnTo>
                  <a:lnTo>
                    <a:pt x="82816" y="170951"/>
                  </a:lnTo>
                  <a:lnTo>
                    <a:pt x="92123" y="174624"/>
                  </a:lnTo>
                  <a:lnTo>
                    <a:pt x="111895" y="176982"/>
                  </a:lnTo>
                  <a:lnTo>
                    <a:pt x="121980" y="172790"/>
                  </a:lnTo>
                  <a:lnTo>
                    <a:pt x="142252" y="156300"/>
                  </a:lnTo>
                  <a:lnTo>
                    <a:pt x="153438" y="137678"/>
                  </a:lnTo>
                  <a:lnTo>
                    <a:pt x="167442" y="101128"/>
                  </a:lnTo>
                  <a:lnTo>
                    <a:pt x="172944" y="78433"/>
                  </a:lnTo>
                  <a:lnTo>
                    <a:pt x="173384" y="64079"/>
                  </a:lnTo>
                  <a:lnTo>
                    <a:pt x="164519" y="31720"/>
                  </a:lnTo>
                  <a:lnTo>
                    <a:pt x="157504" y="21586"/>
                  </a:lnTo>
                  <a:lnTo>
                    <a:pt x="147895" y="14260"/>
                  </a:lnTo>
                  <a:lnTo>
                    <a:pt x="113707" y="0"/>
                  </a:lnTo>
                  <a:lnTo>
                    <a:pt x="87219" y="303"/>
                  </a:lnTo>
                  <a:lnTo>
                    <a:pt x="49621" y="7992"/>
                  </a:lnTo>
                  <a:lnTo>
                    <a:pt x="14112" y="22677"/>
                  </a:lnTo>
                  <a:lnTo>
                    <a:pt x="0" y="32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8">
              <a:extLst>
                <a:ext uri="{FF2B5EF4-FFF2-40B4-BE49-F238E27FC236}">
                  <a16:creationId xmlns:a16="http://schemas.microsoft.com/office/drawing/2014/main" id="{A0593064-09C7-4513-AADC-323E722DAB3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3400" y="1691903"/>
              <a:ext cx="372124" cy="311577"/>
            </a:xfrm>
            <a:custGeom>
              <a:avLst/>
              <a:gdLst/>
              <a:ahLst/>
              <a:cxnLst/>
              <a:rect l="0" t="0" r="0" b="0"/>
              <a:pathLst>
                <a:path w="372124" h="311577">
                  <a:moveTo>
                    <a:pt x="0" y="129277"/>
                  </a:moveTo>
                  <a:lnTo>
                    <a:pt x="0" y="129277"/>
                  </a:lnTo>
                  <a:lnTo>
                    <a:pt x="0" y="133322"/>
                  </a:lnTo>
                  <a:lnTo>
                    <a:pt x="847" y="134514"/>
                  </a:lnTo>
                  <a:lnTo>
                    <a:pt x="2258" y="135308"/>
                  </a:lnTo>
                  <a:lnTo>
                    <a:pt x="4045" y="135838"/>
                  </a:lnTo>
                  <a:lnTo>
                    <a:pt x="13844" y="143618"/>
                  </a:lnTo>
                  <a:lnTo>
                    <a:pt x="40117" y="171131"/>
                  </a:lnTo>
                  <a:lnTo>
                    <a:pt x="65081" y="208190"/>
                  </a:lnTo>
                  <a:lnTo>
                    <a:pt x="87738" y="236493"/>
                  </a:lnTo>
                  <a:lnTo>
                    <a:pt x="104914" y="262498"/>
                  </a:lnTo>
                  <a:lnTo>
                    <a:pt x="133662" y="298528"/>
                  </a:lnTo>
                  <a:lnTo>
                    <a:pt x="141956" y="307742"/>
                  </a:lnTo>
                  <a:lnTo>
                    <a:pt x="150857" y="311576"/>
                  </a:lnTo>
                  <a:lnTo>
                    <a:pt x="153972" y="309641"/>
                  </a:lnTo>
                  <a:lnTo>
                    <a:pt x="155988" y="307940"/>
                  </a:lnTo>
                  <a:lnTo>
                    <a:pt x="158228" y="301534"/>
                  </a:lnTo>
                  <a:lnTo>
                    <a:pt x="161747" y="288407"/>
                  </a:lnTo>
                  <a:lnTo>
                    <a:pt x="175412" y="252708"/>
                  </a:lnTo>
                  <a:lnTo>
                    <a:pt x="179561" y="240862"/>
                  </a:lnTo>
                  <a:lnTo>
                    <a:pt x="186488" y="205120"/>
                  </a:lnTo>
                  <a:lnTo>
                    <a:pt x="192230" y="171846"/>
                  </a:lnTo>
                  <a:lnTo>
                    <a:pt x="204336" y="147343"/>
                  </a:lnTo>
                  <a:lnTo>
                    <a:pt x="205651" y="146401"/>
                  </a:lnTo>
                  <a:lnTo>
                    <a:pt x="209369" y="145354"/>
                  </a:lnTo>
                  <a:lnTo>
                    <a:pt x="211546" y="145922"/>
                  </a:lnTo>
                  <a:lnTo>
                    <a:pt x="218655" y="150766"/>
                  </a:lnTo>
                  <a:lnTo>
                    <a:pt x="239782" y="172717"/>
                  </a:lnTo>
                  <a:lnTo>
                    <a:pt x="264294" y="208584"/>
                  </a:lnTo>
                  <a:lnTo>
                    <a:pt x="291967" y="245155"/>
                  </a:lnTo>
                  <a:lnTo>
                    <a:pt x="298532" y="252180"/>
                  </a:lnTo>
                  <a:lnTo>
                    <a:pt x="306530" y="255867"/>
                  </a:lnTo>
                  <a:lnTo>
                    <a:pt x="314882" y="258353"/>
                  </a:lnTo>
                  <a:lnTo>
                    <a:pt x="321417" y="262280"/>
                  </a:lnTo>
                  <a:lnTo>
                    <a:pt x="324344" y="262819"/>
                  </a:lnTo>
                  <a:lnTo>
                    <a:pt x="327143" y="262332"/>
                  </a:lnTo>
                  <a:lnTo>
                    <a:pt x="332510" y="259533"/>
                  </a:lnTo>
                  <a:lnTo>
                    <a:pt x="345410" y="248417"/>
                  </a:lnTo>
                  <a:lnTo>
                    <a:pt x="348249" y="241213"/>
                  </a:lnTo>
                  <a:lnTo>
                    <a:pt x="354363" y="223121"/>
                  </a:lnTo>
                  <a:lnTo>
                    <a:pt x="362383" y="198569"/>
                  </a:lnTo>
                  <a:lnTo>
                    <a:pt x="369138" y="163472"/>
                  </a:lnTo>
                  <a:lnTo>
                    <a:pt x="372123" y="133953"/>
                  </a:lnTo>
                  <a:lnTo>
                    <a:pt x="368962" y="103757"/>
                  </a:lnTo>
                  <a:lnTo>
                    <a:pt x="364699" y="69297"/>
                  </a:lnTo>
                  <a:lnTo>
                    <a:pt x="348677" y="34391"/>
                  </a:lnTo>
                  <a:lnTo>
                    <a:pt x="332476" y="18001"/>
                  </a:lnTo>
                  <a:lnTo>
                    <a:pt x="311589" y="6466"/>
                  </a:lnTo>
                  <a:lnTo>
                    <a:pt x="293359" y="1731"/>
                  </a:lnTo>
                  <a:lnTo>
                    <a:pt x="260835" y="0"/>
                  </a:lnTo>
                  <a:lnTo>
                    <a:pt x="249700" y="700"/>
                  </a:lnTo>
                  <a:lnTo>
                    <a:pt x="213360" y="73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">
              <a:extLst>
                <a:ext uri="{FF2B5EF4-FFF2-40B4-BE49-F238E27FC236}">
                  <a16:creationId xmlns:a16="http://schemas.microsoft.com/office/drawing/2014/main" id="{33FB2F0D-262B-4B5A-8E94-71CD38EE508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8224" y="1661160"/>
              <a:ext cx="238109" cy="518161"/>
            </a:xfrm>
            <a:custGeom>
              <a:avLst/>
              <a:gdLst/>
              <a:ahLst/>
              <a:cxnLst/>
              <a:rect l="0" t="0" r="0" b="0"/>
              <a:pathLst>
                <a:path w="238109" h="518161">
                  <a:moveTo>
                    <a:pt x="185176" y="0"/>
                  </a:moveTo>
                  <a:lnTo>
                    <a:pt x="185176" y="0"/>
                  </a:lnTo>
                  <a:lnTo>
                    <a:pt x="148708" y="13844"/>
                  </a:lnTo>
                  <a:lnTo>
                    <a:pt x="115640" y="40091"/>
                  </a:lnTo>
                  <a:lnTo>
                    <a:pt x="85927" y="69820"/>
                  </a:lnTo>
                  <a:lnTo>
                    <a:pt x="55599" y="105169"/>
                  </a:lnTo>
                  <a:lnTo>
                    <a:pt x="29194" y="136861"/>
                  </a:lnTo>
                  <a:lnTo>
                    <a:pt x="1393" y="174763"/>
                  </a:lnTo>
                  <a:lnTo>
                    <a:pt x="0" y="179162"/>
                  </a:lnTo>
                  <a:lnTo>
                    <a:pt x="1826" y="199334"/>
                  </a:lnTo>
                  <a:lnTo>
                    <a:pt x="3676" y="202316"/>
                  </a:lnTo>
                  <a:lnTo>
                    <a:pt x="19422" y="215784"/>
                  </a:lnTo>
                  <a:lnTo>
                    <a:pt x="27123" y="218670"/>
                  </a:lnTo>
                  <a:lnTo>
                    <a:pt x="60831" y="227406"/>
                  </a:lnTo>
                  <a:lnTo>
                    <a:pt x="92379" y="229211"/>
                  </a:lnTo>
                  <a:lnTo>
                    <a:pt x="123948" y="234585"/>
                  </a:lnTo>
                  <a:lnTo>
                    <a:pt x="158688" y="239942"/>
                  </a:lnTo>
                  <a:lnTo>
                    <a:pt x="186843" y="255237"/>
                  </a:lnTo>
                  <a:lnTo>
                    <a:pt x="207683" y="270453"/>
                  </a:lnTo>
                  <a:lnTo>
                    <a:pt x="231550" y="301249"/>
                  </a:lnTo>
                  <a:lnTo>
                    <a:pt x="236452" y="325291"/>
                  </a:lnTo>
                  <a:lnTo>
                    <a:pt x="238108" y="357672"/>
                  </a:lnTo>
                  <a:lnTo>
                    <a:pt x="236178" y="388528"/>
                  </a:lnTo>
                  <a:lnTo>
                    <a:pt x="224661" y="425861"/>
                  </a:lnTo>
                  <a:lnTo>
                    <a:pt x="197552" y="459442"/>
                  </a:lnTo>
                  <a:lnTo>
                    <a:pt x="166521" y="489347"/>
                  </a:lnTo>
                  <a:lnTo>
                    <a:pt x="130055" y="512947"/>
                  </a:lnTo>
                  <a:lnTo>
                    <a:pt x="124216" y="518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">
              <a:extLst>
                <a:ext uri="{FF2B5EF4-FFF2-40B4-BE49-F238E27FC236}">
                  <a16:creationId xmlns:a16="http://schemas.microsoft.com/office/drawing/2014/main" id="{4F272E4E-E4BF-4D88-9DA6-A755D3FDE23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29640" y="2164080"/>
              <a:ext cx="304801" cy="259081"/>
            </a:xfrm>
            <a:custGeom>
              <a:avLst/>
              <a:gdLst/>
              <a:ahLst/>
              <a:cxnLst/>
              <a:rect l="0" t="0" r="0" b="0"/>
              <a:pathLst>
                <a:path w="304801" h="259081">
                  <a:moveTo>
                    <a:pt x="0" y="259080"/>
                  </a:moveTo>
                  <a:lnTo>
                    <a:pt x="0" y="259080"/>
                  </a:lnTo>
                  <a:lnTo>
                    <a:pt x="30417" y="252150"/>
                  </a:lnTo>
                  <a:lnTo>
                    <a:pt x="65833" y="239152"/>
                  </a:lnTo>
                  <a:lnTo>
                    <a:pt x="93606" y="226517"/>
                  </a:lnTo>
                  <a:lnTo>
                    <a:pt x="127398" y="210176"/>
                  </a:lnTo>
                  <a:lnTo>
                    <a:pt x="161608" y="193318"/>
                  </a:lnTo>
                  <a:lnTo>
                    <a:pt x="188101" y="180181"/>
                  </a:lnTo>
                  <a:lnTo>
                    <a:pt x="226102" y="151130"/>
                  </a:lnTo>
                  <a:lnTo>
                    <a:pt x="240190" y="127847"/>
                  </a:lnTo>
                  <a:lnTo>
                    <a:pt x="250378" y="90938"/>
                  </a:lnTo>
                  <a:lnTo>
                    <a:pt x="256502" y="53191"/>
                  </a:lnTo>
                  <a:lnTo>
                    <a:pt x="260574" y="21970"/>
                  </a:lnTo>
                  <a:lnTo>
                    <a:pt x="262616" y="14647"/>
                  </a:lnTo>
                  <a:lnTo>
                    <a:pt x="268211" y="9764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">
              <a:extLst>
                <a:ext uri="{FF2B5EF4-FFF2-40B4-BE49-F238E27FC236}">
                  <a16:creationId xmlns:a16="http://schemas.microsoft.com/office/drawing/2014/main" id="{3DB73EBB-D852-4A06-8894-2F7701F4A44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36320" y="2377440"/>
              <a:ext cx="281941" cy="213361"/>
            </a:xfrm>
            <a:custGeom>
              <a:avLst/>
              <a:gdLst/>
              <a:ahLst/>
              <a:cxnLst/>
              <a:rect l="0" t="0" r="0" b="0"/>
              <a:pathLst>
                <a:path w="281941" h="213361">
                  <a:moveTo>
                    <a:pt x="0" y="213360"/>
                  </a:moveTo>
                  <a:lnTo>
                    <a:pt x="0" y="213360"/>
                  </a:lnTo>
                  <a:lnTo>
                    <a:pt x="14691" y="180435"/>
                  </a:lnTo>
                  <a:lnTo>
                    <a:pt x="34268" y="152617"/>
                  </a:lnTo>
                  <a:lnTo>
                    <a:pt x="66974" y="117939"/>
                  </a:lnTo>
                  <a:lnTo>
                    <a:pt x="94113" y="93339"/>
                  </a:lnTo>
                  <a:lnTo>
                    <a:pt x="125366" y="72811"/>
                  </a:lnTo>
                  <a:lnTo>
                    <a:pt x="158165" y="55220"/>
                  </a:lnTo>
                  <a:lnTo>
                    <a:pt x="189676" y="38936"/>
                  </a:lnTo>
                  <a:lnTo>
                    <a:pt x="218356" y="25489"/>
                  </a:lnTo>
                  <a:lnTo>
                    <a:pt x="2819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A5ikRm6yNo">
            <a:extLst>
              <a:ext uri="{FF2B5EF4-FFF2-40B4-BE49-F238E27FC236}">
                <a16:creationId xmlns:a16="http://schemas.microsoft.com/office/drawing/2014/main" id="{B7D0DF5C-44E9-4504-8E93-6C0223D507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94463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A8994095-BB40-4472-8F41-C42ADF64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626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6"/>
              </a:rPr>
              <a:t>Video Link</a:t>
            </a:r>
            <a:endParaRPr lang="en-US" altLang="en-US"/>
          </a:p>
        </p:txBody>
      </p:sp>
      <p:grpSp>
        <p:nvGrpSpPr>
          <p:cNvPr id="5" name="SMARTInkShape-Group9">
            <a:extLst>
              <a:ext uri="{FF2B5EF4-FFF2-40B4-BE49-F238E27FC236}">
                <a16:creationId xmlns:a16="http://schemas.microsoft.com/office/drawing/2014/main" id="{9C16B22A-89F5-40F1-99B0-F767E9F4F90A}"/>
              </a:ext>
            </a:extLst>
          </p:cNvPr>
          <p:cNvGrpSpPr/>
          <p:nvPr/>
        </p:nvGrpSpPr>
        <p:grpSpPr>
          <a:xfrm>
            <a:off x="7802880" y="5349241"/>
            <a:ext cx="266701" cy="114301"/>
            <a:chOff x="7802880" y="5349241"/>
            <a:chExt cx="266701" cy="114301"/>
          </a:xfrm>
        </p:grpSpPr>
        <p:sp>
          <p:nvSpPr>
            <p:cNvPr id="2" name="SMARTInkShape-22">
              <a:extLst>
                <a:ext uri="{FF2B5EF4-FFF2-40B4-BE49-F238E27FC236}">
                  <a16:creationId xmlns:a16="http://schemas.microsoft.com/office/drawing/2014/main" id="{840D4531-0474-4C35-9F8D-8709C128491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061960" y="5463541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762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">
              <a:extLst>
                <a:ext uri="{FF2B5EF4-FFF2-40B4-BE49-F238E27FC236}">
                  <a16:creationId xmlns:a16="http://schemas.microsoft.com/office/drawing/2014/main" id="{CB08FAD7-B4F2-433A-A706-8A48032E9E1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02880" y="5349241"/>
              <a:ext cx="45721" cy="15240"/>
            </a:xfrm>
            <a:custGeom>
              <a:avLst/>
              <a:gdLst/>
              <a:ahLst/>
              <a:cxnLst/>
              <a:rect l="0" t="0" r="0" b="0"/>
              <a:pathLst>
                <a:path w="45721" h="15240">
                  <a:moveTo>
                    <a:pt x="45720" y="0"/>
                  </a:moveTo>
                  <a:lnTo>
                    <a:pt x="45720" y="0"/>
                  </a:lnTo>
                  <a:lnTo>
                    <a:pt x="39158" y="0"/>
                  </a:lnTo>
                  <a:lnTo>
                    <a:pt x="32226" y="5236"/>
                  </a:lnTo>
                  <a:lnTo>
                    <a:pt x="24261" y="7305"/>
                  </a:lnTo>
                  <a:lnTo>
                    <a:pt x="19229" y="7525"/>
                  </a:lnTo>
                  <a:lnTo>
                    <a:pt x="14756" y="9835"/>
                  </a:lnTo>
                  <a:lnTo>
                    <a:pt x="9030" y="14172"/>
                  </a:lnTo>
                  <a:lnTo>
                    <a:pt x="0" y="152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DAA5042-2C36-4FAD-B141-5FE8ED23C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47800"/>
            <a:ext cx="7239000" cy="3733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114300" eaLnBrk="1" hangingPunct="1">
              <a:spcAft>
                <a:spcPts val="0"/>
              </a:spcAft>
              <a:buClr>
                <a:srgbClr val="008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The SWOT Definitions</a:t>
            </a:r>
          </a:p>
          <a:p>
            <a:pPr marL="571500" lvl="1" indent="-228600" eaLnBrk="1" hangingPunct="1">
              <a:spcAft>
                <a:spcPts val="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Strengths: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Internal positive characteristics of what a business does well or better than competitors – Positive Factors in a company’s control</a:t>
            </a:r>
          </a:p>
          <a:p>
            <a:pPr marL="971550" lvl="2" eaLnBrk="1" hangingPunct="1">
              <a:spcAft>
                <a:spcPts val="0"/>
              </a:spcAft>
              <a:buClr>
                <a:srgbClr val="008000"/>
              </a:buClr>
              <a:defRPr/>
            </a:pPr>
            <a:r>
              <a:rPr lang="en-US" sz="16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Competitive Advantage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is the attribute that allows an organization to outperform its competitor</a:t>
            </a:r>
            <a:endParaRPr lang="en-US" sz="12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571500" lvl="1" indent="-228600" eaLnBrk="1" hangingPunct="1">
              <a:spcAft>
                <a:spcPts val="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Weaknesses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Internal characteristics of a company that they don’t do well in comparison to competitors. (competitive disadvantages) – </a:t>
            </a:r>
            <a:r>
              <a:rPr lang="en-US" sz="1600" dirty="0">
                <a:cs typeface="Arial" charset="0"/>
              </a:rPr>
              <a:t>Negative factors in a company’s control</a:t>
            </a:r>
          </a:p>
          <a:p>
            <a:pPr marL="571500" lvl="1" indent="-228600" eaLnBrk="1" hangingPunct="1">
              <a:spcAft>
                <a:spcPts val="0"/>
              </a:spcAft>
              <a:buClr>
                <a:srgbClr val="008000"/>
              </a:buClr>
              <a:buFontTx/>
              <a:buChar char="•"/>
              <a:defRPr/>
            </a:pPr>
            <a:endParaRPr lang="en-US" sz="2000" b="1" i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571500" lvl="1" indent="-228600" eaLnBrk="1" hangingPunct="1">
              <a:spcAft>
                <a:spcPts val="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Opportunities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External untapped markets or business developments/trends they could add/use to make their business better - </a:t>
            </a:r>
            <a:r>
              <a:rPr lang="en-US" sz="1600" dirty="0">
                <a:cs typeface="Arial" charset="0"/>
              </a:rPr>
              <a:t>Positive factors outside company’s control</a:t>
            </a:r>
          </a:p>
          <a:p>
            <a:pPr marL="342900" lvl="1" indent="0" eaLnBrk="1" hangingPunct="1">
              <a:spcAft>
                <a:spcPts val="0"/>
              </a:spcAft>
              <a:buClr>
                <a:srgbClr val="008000"/>
              </a:buClr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571500" lvl="1" indent="-228600" eaLnBrk="1" hangingPunct="1">
              <a:spcAft>
                <a:spcPts val="0"/>
              </a:spcAft>
              <a:buClr>
                <a:srgbClr val="008000"/>
              </a:buClr>
              <a:buFontTx/>
              <a:buChar char="•"/>
              <a:defRPr/>
            </a:pP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Threats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Elements of the external environment that could negatively affect the company - Negative factors outside company’s control</a:t>
            </a:r>
          </a:p>
        </p:txBody>
      </p:sp>
      <p:pic>
        <p:nvPicPr>
          <p:cNvPr id="1024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F8D104-4E94-4140-887E-295894B0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182642"/>
            <a:ext cx="1363662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F69CD68-7331-4D7C-B11A-AE078C7C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41" y="1676400"/>
            <a:ext cx="1200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658AA4-DB7D-4D7C-B4CA-22FAF9C7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9E3D7"/>
              </a:clrFrom>
              <a:clrTo>
                <a:srgbClr val="E9E3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576">
            <a:off x="7644707" y="4354137"/>
            <a:ext cx="1626985" cy="9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>
            <a:extLst>
              <a:ext uri="{FF2B5EF4-FFF2-40B4-BE49-F238E27FC236}">
                <a16:creationId xmlns:a16="http://schemas.microsoft.com/office/drawing/2014/main" id="{E281F3A6-5386-4FAE-A950-73C0CCB0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470525"/>
            <a:ext cx="108743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24">
            <a:extLst>
              <a:ext uri="{FF2B5EF4-FFF2-40B4-BE49-F238E27FC236}">
                <a16:creationId xmlns:a16="http://schemas.microsoft.com/office/drawing/2014/main" id="{1FC862B7-F31C-43F7-A2DC-CCF057064BB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97194" y="5282414"/>
            <a:ext cx="1436486" cy="888561"/>
          </a:xfrm>
          <a:custGeom>
            <a:avLst/>
            <a:gdLst/>
            <a:ahLst/>
            <a:cxnLst/>
            <a:rect l="0" t="0" r="0" b="0"/>
            <a:pathLst>
              <a:path w="1436486" h="888561">
                <a:moveTo>
                  <a:pt x="965406" y="127786"/>
                </a:moveTo>
                <a:lnTo>
                  <a:pt x="965406" y="127786"/>
                </a:lnTo>
                <a:lnTo>
                  <a:pt x="958845" y="121225"/>
                </a:lnTo>
                <a:lnTo>
                  <a:pt x="921989" y="102281"/>
                </a:lnTo>
                <a:lnTo>
                  <a:pt x="890764" y="91930"/>
                </a:lnTo>
                <a:lnTo>
                  <a:pt x="857928" y="83899"/>
                </a:lnTo>
                <a:lnTo>
                  <a:pt x="820521" y="71813"/>
                </a:lnTo>
                <a:lnTo>
                  <a:pt x="789278" y="62573"/>
                </a:lnTo>
                <a:lnTo>
                  <a:pt x="753631" y="57614"/>
                </a:lnTo>
                <a:lnTo>
                  <a:pt x="717834" y="44686"/>
                </a:lnTo>
                <a:lnTo>
                  <a:pt x="688193" y="38817"/>
                </a:lnTo>
                <a:lnTo>
                  <a:pt x="657961" y="33033"/>
                </a:lnTo>
                <a:lnTo>
                  <a:pt x="627555" y="30002"/>
                </a:lnTo>
                <a:lnTo>
                  <a:pt x="593051" y="29104"/>
                </a:lnTo>
                <a:lnTo>
                  <a:pt x="556017" y="32884"/>
                </a:lnTo>
                <a:lnTo>
                  <a:pt x="518233" y="39365"/>
                </a:lnTo>
                <a:lnTo>
                  <a:pt x="480227" y="50693"/>
                </a:lnTo>
                <a:lnTo>
                  <a:pt x="452591" y="62196"/>
                </a:lnTo>
                <a:lnTo>
                  <a:pt x="424222" y="75775"/>
                </a:lnTo>
                <a:lnTo>
                  <a:pt x="397502" y="90277"/>
                </a:lnTo>
                <a:lnTo>
                  <a:pt x="369258" y="107447"/>
                </a:lnTo>
                <a:lnTo>
                  <a:pt x="339771" y="126366"/>
                </a:lnTo>
                <a:lnTo>
                  <a:pt x="309733" y="146064"/>
                </a:lnTo>
                <a:lnTo>
                  <a:pt x="281707" y="168365"/>
                </a:lnTo>
                <a:lnTo>
                  <a:pt x="255139" y="192388"/>
                </a:lnTo>
                <a:lnTo>
                  <a:pt x="229220" y="217176"/>
                </a:lnTo>
                <a:lnTo>
                  <a:pt x="203590" y="240045"/>
                </a:lnTo>
                <a:lnTo>
                  <a:pt x="167619" y="274219"/>
                </a:lnTo>
                <a:lnTo>
                  <a:pt x="135511" y="311156"/>
                </a:lnTo>
                <a:lnTo>
                  <a:pt x="106807" y="346653"/>
                </a:lnTo>
                <a:lnTo>
                  <a:pt x="82215" y="380878"/>
                </a:lnTo>
                <a:lnTo>
                  <a:pt x="58842" y="417830"/>
                </a:lnTo>
                <a:lnTo>
                  <a:pt x="38088" y="455589"/>
                </a:lnTo>
                <a:lnTo>
                  <a:pt x="23471" y="493588"/>
                </a:lnTo>
                <a:lnTo>
                  <a:pt x="13779" y="529400"/>
                </a:lnTo>
                <a:lnTo>
                  <a:pt x="5545" y="563719"/>
                </a:lnTo>
                <a:lnTo>
                  <a:pt x="0" y="600698"/>
                </a:lnTo>
                <a:lnTo>
                  <a:pt x="615" y="638465"/>
                </a:lnTo>
                <a:lnTo>
                  <a:pt x="6160" y="676468"/>
                </a:lnTo>
                <a:lnTo>
                  <a:pt x="15423" y="712281"/>
                </a:lnTo>
                <a:lnTo>
                  <a:pt x="28891" y="744342"/>
                </a:lnTo>
                <a:lnTo>
                  <a:pt x="45865" y="775290"/>
                </a:lnTo>
                <a:lnTo>
                  <a:pt x="74355" y="812042"/>
                </a:lnTo>
                <a:lnTo>
                  <a:pt x="105290" y="842068"/>
                </a:lnTo>
                <a:lnTo>
                  <a:pt x="143134" y="860166"/>
                </a:lnTo>
                <a:lnTo>
                  <a:pt x="175388" y="872542"/>
                </a:lnTo>
                <a:lnTo>
                  <a:pt x="211755" y="879314"/>
                </a:lnTo>
                <a:lnTo>
                  <a:pt x="249342" y="883580"/>
                </a:lnTo>
                <a:lnTo>
                  <a:pt x="275469" y="887027"/>
                </a:lnTo>
                <a:lnTo>
                  <a:pt x="304014" y="888560"/>
                </a:lnTo>
                <a:lnTo>
                  <a:pt x="333634" y="886983"/>
                </a:lnTo>
                <a:lnTo>
                  <a:pt x="363731" y="883460"/>
                </a:lnTo>
                <a:lnTo>
                  <a:pt x="394042" y="879072"/>
                </a:lnTo>
                <a:lnTo>
                  <a:pt x="426704" y="872043"/>
                </a:lnTo>
                <a:lnTo>
                  <a:pt x="461823" y="863273"/>
                </a:lnTo>
                <a:lnTo>
                  <a:pt x="480671" y="858564"/>
                </a:lnTo>
                <a:lnTo>
                  <a:pt x="500010" y="853731"/>
                </a:lnTo>
                <a:lnTo>
                  <a:pt x="537301" y="843846"/>
                </a:lnTo>
                <a:lnTo>
                  <a:pt x="574477" y="833808"/>
                </a:lnTo>
                <a:lnTo>
                  <a:pt x="593874" y="828761"/>
                </a:lnTo>
                <a:lnTo>
                  <a:pt x="613577" y="823703"/>
                </a:lnTo>
                <a:lnTo>
                  <a:pt x="633487" y="817790"/>
                </a:lnTo>
                <a:lnTo>
                  <a:pt x="653533" y="811308"/>
                </a:lnTo>
                <a:lnTo>
                  <a:pt x="673671" y="804448"/>
                </a:lnTo>
                <a:lnTo>
                  <a:pt x="693023" y="797334"/>
                </a:lnTo>
                <a:lnTo>
                  <a:pt x="730329" y="782656"/>
                </a:lnTo>
                <a:lnTo>
                  <a:pt x="749421" y="775186"/>
                </a:lnTo>
                <a:lnTo>
                  <a:pt x="768923" y="767665"/>
                </a:lnTo>
                <a:lnTo>
                  <a:pt x="788697" y="760112"/>
                </a:lnTo>
                <a:lnTo>
                  <a:pt x="808654" y="752537"/>
                </a:lnTo>
                <a:lnTo>
                  <a:pt x="828731" y="744947"/>
                </a:lnTo>
                <a:lnTo>
                  <a:pt x="848889" y="737347"/>
                </a:lnTo>
                <a:lnTo>
                  <a:pt x="869948" y="728893"/>
                </a:lnTo>
                <a:lnTo>
                  <a:pt x="891607" y="719871"/>
                </a:lnTo>
                <a:lnTo>
                  <a:pt x="913668" y="710469"/>
                </a:lnTo>
                <a:lnTo>
                  <a:pt x="935146" y="701661"/>
                </a:lnTo>
                <a:lnTo>
                  <a:pt x="956240" y="693250"/>
                </a:lnTo>
                <a:lnTo>
                  <a:pt x="977075" y="685102"/>
                </a:lnTo>
                <a:lnTo>
                  <a:pt x="996892" y="676283"/>
                </a:lnTo>
                <a:lnTo>
                  <a:pt x="1034715" y="657454"/>
                </a:lnTo>
                <a:lnTo>
                  <a:pt x="1071282" y="637796"/>
                </a:lnTo>
                <a:lnTo>
                  <a:pt x="1107289" y="618617"/>
                </a:lnTo>
                <a:lnTo>
                  <a:pt x="1143047" y="601627"/>
                </a:lnTo>
                <a:lnTo>
                  <a:pt x="1176438" y="583350"/>
                </a:lnTo>
                <a:lnTo>
                  <a:pt x="1208211" y="563938"/>
                </a:lnTo>
                <a:lnTo>
                  <a:pt x="1239267" y="544023"/>
                </a:lnTo>
                <a:lnTo>
                  <a:pt x="1267744" y="523883"/>
                </a:lnTo>
                <a:lnTo>
                  <a:pt x="1305319" y="493503"/>
                </a:lnTo>
                <a:lnTo>
                  <a:pt x="1337901" y="463054"/>
                </a:lnTo>
                <a:lnTo>
                  <a:pt x="1366746" y="430325"/>
                </a:lnTo>
                <a:lnTo>
                  <a:pt x="1389121" y="396073"/>
                </a:lnTo>
                <a:lnTo>
                  <a:pt x="1406476" y="362218"/>
                </a:lnTo>
                <a:lnTo>
                  <a:pt x="1422342" y="325376"/>
                </a:lnTo>
                <a:lnTo>
                  <a:pt x="1433252" y="289907"/>
                </a:lnTo>
                <a:lnTo>
                  <a:pt x="1436485" y="255691"/>
                </a:lnTo>
                <a:lnTo>
                  <a:pt x="1435548" y="231199"/>
                </a:lnTo>
                <a:lnTo>
                  <a:pt x="1426346" y="193611"/>
                </a:lnTo>
                <a:lnTo>
                  <a:pt x="1417035" y="156509"/>
                </a:lnTo>
                <a:lnTo>
                  <a:pt x="1403080" y="123690"/>
                </a:lnTo>
                <a:lnTo>
                  <a:pt x="1382389" y="92518"/>
                </a:lnTo>
                <a:lnTo>
                  <a:pt x="1354340" y="63526"/>
                </a:lnTo>
                <a:lnTo>
                  <a:pt x="1317900" y="42612"/>
                </a:lnTo>
                <a:lnTo>
                  <a:pt x="1286888" y="28124"/>
                </a:lnTo>
                <a:lnTo>
                  <a:pt x="1253350" y="17735"/>
                </a:lnTo>
                <a:lnTo>
                  <a:pt x="1217841" y="10294"/>
                </a:lnTo>
                <a:lnTo>
                  <a:pt x="1198889" y="7125"/>
                </a:lnTo>
                <a:lnTo>
                  <a:pt x="1179481" y="4164"/>
                </a:lnTo>
                <a:lnTo>
                  <a:pt x="1158923" y="2192"/>
                </a:lnTo>
                <a:lnTo>
                  <a:pt x="1137597" y="876"/>
                </a:lnTo>
                <a:lnTo>
                  <a:pt x="1115760" y="0"/>
                </a:lnTo>
                <a:lnTo>
                  <a:pt x="1092736" y="1109"/>
                </a:lnTo>
                <a:lnTo>
                  <a:pt x="1068919" y="3541"/>
                </a:lnTo>
                <a:lnTo>
                  <a:pt x="1044574" y="6856"/>
                </a:lnTo>
                <a:lnTo>
                  <a:pt x="1019878" y="11606"/>
                </a:lnTo>
                <a:lnTo>
                  <a:pt x="994947" y="17313"/>
                </a:lnTo>
                <a:lnTo>
                  <a:pt x="969860" y="23657"/>
                </a:lnTo>
                <a:lnTo>
                  <a:pt x="942975" y="32121"/>
                </a:lnTo>
                <a:lnTo>
                  <a:pt x="914892" y="41996"/>
                </a:lnTo>
                <a:lnTo>
                  <a:pt x="886010" y="52812"/>
                </a:lnTo>
                <a:lnTo>
                  <a:pt x="856595" y="65949"/>
                </a:lnTo>
                <a:lnTo>
                  <a:pt x="826825" y="80635"/>
                </a:lnTo>
                <a:lnTo>
                  <a:pt x="796819" y="96352"/>
                </a:lnTo>
                <a:lnTo>
                  <a:pt x="768348" y="111910"/>
                </a:lnTo>
                <a:lnTo>
                  <a:pt x="740900" y="127362"/>
                </a:lnTo>
                <a:lnTo>
                  <a:pt x="714136" y="142744"/>
                </a:lnTo>
                <a:lnTo>
                  <a:pt x="691212" y="157231"/>
                </a:lnTo>
                <a:lnTo>
                  <a:pt x="670851" y="171123"/>
                </a:lnTo>
                <a:lnTo>
                  <a:pt x="639759" y="193613"/>
                </a:lnTo>
                <a:lnTo>
                  <a:pt x="614886" y="2116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5">
            <a:extLst>
              <a:ext uri="{FF2B5EF4-FFF2-40B4-BE49-F238E27FC236}">
                <a16:creationId xmlns:a16="http://schemas.microsoft.com/office/drawing/2014/main" id="{B07CA2C6-DECE-42D4-A003-FADD179111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66160" y="2057400"/>
            <a:ext cx="792482" cy="99061"/>
          </a:xfrm>
          <a:custGeom>
            <a:avLst/>
            <a:gdLst/>
            <a:ahLst/>
            <a:cxnLst/>
            <a:rect l="0" t="0" r="0" b="0"/>
            <a:pathLst>
              <a:path w="792482" h="99061">
                <a:moveTo>
                  <a:pt x="7620" y="0"/>
                </a:moveTo>
                <a:lnTo>
                  <a:pt x="7620" y="0"/>
                </a:lnTo>
                <a:lnTo>
                  <a:pt x="0" y="0"/>
                </a:lnTo>
                <a:lnTo>
                  <a:pt x="6561" y="0"/>
                </a:lnTo>
                <a:lnTo>
                  <a:pt x="6913" y="847"/>
                </a:lnTo>
                <a:lnTo>
                  <a:pt x="7306" y="4045"/>
                </a:lnTo>
                <a:lnTo>
                  <a:pt x="8257" y="5237"/>
                </a:lnTo>
                <a:lnTo>
                  <a:pt x="14918" y="7527"/>
                </a:lnTo>
                <a:lnTo>
                  <a:pt x="19189" y="7592"/>
                </a:lnTo>
                <a:lnTo>
                  <a:pt x="23487" y="9865"/>
                </a:lnTo>
                <a:lnTo>
                  <a:pt x="30071" y="14925"/>
                </a:lnTo>
                <a:lnTo>
                  <a:pt x="44565" y="15237"/>
                </a:lnTo>
                <a:lnTo>
                  <a:pt x="44950" y="16085"/>
                </a:lnTo>
                <a:lnTo>
                  <a:pt x="45378" y="19285"/>
                </a:lnTo>
                <a:lnTo>
                  <a:pt x="46338" y="20476"/>
                </a:lnTo>
                <a:lnTo>
                  <a:pt x="52251" y="22546"/>
                </a:lnTo>
                <a:lnTo>
                  <a:pt x="87450" y="22860"/>
                </a:lnTo>
                <a:lnTo>
                  <a:pt x="88780" y="23707"/>
                </a:lnTo>
                <a:lnTo>
                  <a:pt x="89666" y="25118"/>
                </a:lnTo>
                <a:lnTo>
                  <a:pt x="90258" y="26905"/>
                </a:lnTo>
                <a:lnTo>
                  <a:pt x="91499" y="28097"/>
                </a:lnTo>
                <a:lnTo>
                  <a:pt x="95135" y="29421"/>
                </a:lnTo>
                <a:lnTo>
                  <a:pt x="124802" y="30479"/>
                </a:lnTo>
                <a:lnTo>
                  <a:pt x="126382" y="31326"/>
                </a:lnTo>
                <a:lnTo>
                  <a:pt x="127434" y="32738"/>
                </a:lnTo>
                <a:lnTo>
                  <a:pt x="128136" y="34525"/>
                </a:lnTo>
                <a:lnTo>
                  <a:pt x="129451" y="35717"/>
                </a:lnTo>
                <a:lnTo>
                  <a:pt x="133169" y="37041"/>
                </a:lnTo>
                <a:lnTo>
                  <a:pt x="151217" y="38092"/>
                </a:lnTo>
                <a:lnTo>
                  <a:pt x="151611" y="38941"/>
                </a:lnTo>
                <a:lnTo>
                  <a:pt x="152049" y="42143"/>
                </a:lnTo>
                <a:lnTo>
                  <a:pt x="153013" y="43335"/>
                </a:lnTo>
                <a:lnTo>
                  <a:pt x="156341" y="44660"/>
                </a:lnTo>
                <a:lnTo>
                  <a:pt x="194201" y="45720"/>
                </a:lnTo>
                <a:lnTo>
                  <a:pt x="232207" y="45720"/>
                </a:lnTo>
                <a:lnTo>
                  <a:pt x="269562" y="45720"/>
                </a:lnTo>
                <a:lnTo>
                  <a:pt x="272910" y="45720"/>
                </a:lnTo>
                <a:lnTo>
                  <a:pt x="280125" y="50957"/>
                </a:lnTo>
                <a:lnTo>
                  <a:pt x="288150" y="53026"/>
                </a:lnTo>
                <a:lnTo>
                  <a:pt x="303637" y="53337"/>
                </a:lnTo>
                <a:lnTo>
                  <a:pt x="310654" y="58576"/>
                </a:lnTo>
                <a:lnTo>
                  <a:pt x="318637" y="60646"/>
                </a:lnTo>
                <a:lnTo>
                  <a:pt x="323669" y="60867"/>
                </a:lnTo>
                <a:lnTo>
                  <a:pt x="325000" y="61745"/>
                </a:lnTo>
                <a:lnTo>
                  <a:pt x="325887" y="63176"/>
                </a:lnTo>
                <a:lnTo>
                  <a:pt x="326478" y="64977"/>
                </a:lnTo>
                <a:lnTo>
                  <a:pt x="327719" y="66178"/>
                </a:lnTo>
                <a:lnTo>
                  <a:pt x="331355" y="67513"/>
                </a:lnTo>
                <a:lnTo>
                  <a:pt x="368401" y="68580"/>
                </a:lnTo>
                <a:lnTo>
                  <a:pt x="375950" y="68580"/>
                </a:lnTo>
                <a:lnTo>
                  <a:pt x="377633" y="69427"/>
                </a:lnTo>
                <a:lnTo>
                  <a:pt x="378755" y="70838"/>
                </a:lnTo>
                <a:lnTo>
                  <a:pt x="379504" y="72625"/>
                </a:lnTo>
                <a:lnTo>
                  <a:pt x="380849" y="73817"/>
                </a:lnTo>
                <a:lnTo>
                  <a:pt x="384602" y="75141"/>
                </a:lnTo>
                <a:lnTo>
                  <a:pt x="416788" y="77046"/>
                </a:lnTo>
                <a:lnTo>
                  <a:pt x="426765" y="82231"/>
                </a:lnTo>
                <a:lnTo>
                  <a:pt x="459833" y="83817"/>
                </a:lnTo>
                <a:lnTo>
                  <a:pt x="464861" y="81561"/>
                </a:lnTo>
                <a:lnTo>
                  <a:pt x="469918" y="78583"/>
                </a:lnTo>
                <a:lnTo>
                  <a:pt x="478557" y="76514"/>
                </a:lnTo>
                <a:lnTo>
                  <a:pt x="515670" y="76200"/>
                </a:lnTo>
                <a:lnTo>
                  <a:pt x="552018" y="76200"/>
                </a:lnTo>
                <a:lnTo>
                  <a:pt x="589594" y="76200"/>
                </a:lnTo>
                <a:lnTo>
                  <a:pt x="627381" y="76200"/>
                </a:lnTo>
                <a:lnTo>
                  <a:pt x="662952" y="76200"/>
                </a:lnTo>
                <a:lnTo>
                  <a:pt x="699270" y="76200"/>
                </a:lnTo>
                <a:lnTo>
                  <a:pt x="703922" y="76200"/>
                </a:lnTo>
                <a:lnTo>
                  <a:pt x="708812" y="78458"/>
                </a:lnTo>
                <a:lnTo>
                  <a:pt x="714805" y="82761"/>
                </a:lnTo>
                <a:lnTo>
                  <a:pt x="722072" y="83611"/>
                </a:lnTo>
                <a:lnTo>
                  <a:pt x="759387" y="83820"/>
                </a:lnTo>
                <a:lnTo>
                  <a:pt x="773321" y="83820"/>
                </a:lnTo>
                <a:lnTo>
                  <a:pt x="777756" y="86078"/>
                </a:lnTo>
                <a:lnTo>
                  <a:pt x="784737" y="91347"/>
                </a:lnTo>
                <a:lnTo>
                  <a:pt x="788869" y="91412"/>
                </a:lnTo>
                <a:lnTo>
                  <a:pt x="790072" y="92268"/>
                </a:lnTo>
                <a:lnTo>
                  <a:pt x="790875" y="93685"/>
                </a:lnTo>
                <a:lnTo>
                  <a:pt x="792481" y="9906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12">
            <a:extLst>
              <a:ext uri="{FF2B5EF4-FFF2-40B4-BE49-F238E27FC236}">
                <a16:creationId xmlns:a16="http://schemas.microsoft.com/office/drawing/2014/main" id="{26B7367A-A157-4210-9B46-245543E18EFB}"/>
              </a:ext>
            </a:extLst>
          </p:cNvPr>
          <p:cNvGrpSpPr/>
          <p:nvPr/>
        </p:nvGrpSpPr>
        <p:grpSpPr>
          <a:xfrm>
            <a:off x="3833919" y="3413760"/>
            <a:ext cx="875241" cy="114301"/>
            <a:chOff x="3833919" y="3413760"/>
            <a:chExt cx="875241" cy="114301"/>
          </a:xfrm>
        </p:grpSpPr>
        <p:sp>
          <p:nvSpPr>
            <p:cNvPr id="4" name="SMARTInkShape-26">
              <a:extLst>
                <a:ext uri="{FF2B5EF4-FFF2-40B4-BE49-F238E27FC236}">
                  <a16:creationId xmlns:a16="http://schemas.microsoft.com/office/drawing/2014/main" id="{6E9620F5-4EE2-4490-A2C6-5067121252D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848100" y="34137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">
              <a:extLst>
                <a:ext uri="{FF2B5EF4-FFF2-40B4-BE49-F238E27FC236}">
                  <a16:creationId xmlns:a16="http://schemas.microsoft.com/office/drawing/2014/main" id="{CE74115F-5086-4703-B053-7177DDB5686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833919" y="3429000"/>
              <a:ext cx="875241" cy="99061"/>
            </a:xfrm>
            <a:custGeom>
              <a:avLst/>
              <a:gdLst/>
              <a:ahLst/>
              <a:cxnLst/>
              <a:rect l="0" t="0" r="0" b="0"/>
              <a:pathLst>
                <a:path w="875241" h="99061">
                  <a:moveTo>
                    <a:pt x="6561" y="0"/>
                  </a:moveTo>
                  <a:lnTo>
                    <a:pt x="6561" y="0"/>
                  </a:lnTo>
                  <a:lnTo>
                    <a:pt x="2516" y="0"/>
                  </a:lnTo>
                  <a:lnTo>
                    <a:pt x="1324" y="847"/>
                  </a:lnTo>
                  <a:lnTo>
                    <a:pt x="530" y="2258"/>
                  </a:lnTo>
                  <a:lnTo>
                    <a:pt x="0" y="4045"/>
                  </a:lnTo>
                  <a:lnTo>
                    <a:pt x="494" y="5237"/>
                  </a:lnTo>
                  <a:lnTo>
                    <a:pt x="1670" y="6031"/>
                  </a:lnTo>
                  <a:lnTo>
                    <a:pt x="5595" y="7306"/>
                  </a:lnTo>
                  <a:lnTo>
                    <a:pt x="6132" y="9738"/>
                  </a:lnTo>
                  <a:lnTo>
                    <a:pt x="6275" y="11572"/>
                  </a:lnTo>
                  <a:lnTo>
                    <a:pt x="8691" y="15868"/>
                  </a:lnTo>
                  <a:lnTo>
                    <a:pt x="13860" y="22451"/>
                  </a:lnTo>
                  <a:lnTo>
                    <a:pt x="18131" y="22739"/>
                  </a:lnTo>
                  <a:lnTo>
                    <a:pt x="19354" y="23626"/>
                  </a:lnTo>
                  <a:lnTo>
                    <a:pt x="20714" y="26869"/>
                  </a:lnTo>
                  <a:lnTo>
                    <a:pt x="21923" y="28073"/>
                  </a:lnTo>
                  <a:lnTo>
                    <a:pt x="28266" y="30163"/>
                  </a:lnTo>
                  <a:lnTo>
                    <a:pt x="28908" y="32597"/>
                  </a:lnTo>
                  <a:lnTo>
                    <a:pt x="29079" y="34431"/>
                  </a:lnTo>
                  <a:lnTo>
                    <a:pt x="30040" y="35654"/>
                  </a:lnTo>
                  <a:lnTo>
                    <a:pt x="35952" y="37778"/>
                  </a:lnTo>
                  <a:lnTo>
                    <a:pt x="58498" y="38100"/>
                  </a:lnTo>
                  <a:lnTo>
                    <a:pt x="65707" y="43337"/>
                  </a:lnTo>
                  <a:lnTo>
                    <a:pt x="72817" y="45014"/>
                  </a:lnTo>
                  <a:lnTo>
                    <a:pt x="108999" y="45720"/>
                  </a:lnTo>
                  <a:lnTo>
                    <a:pt x="146263" y="45720"/>
                  </a:lnTo>
                  <a:lnTo>
                    <a:pt x="183311" y="45720"/>
                  </a:lnTo>
                  <a:lnTo>
                    <a:pt x="185354" y="45720"/>
                  </a:lnTo>
                  <a:lnTo>
                    <a:pt x="189882" y="47978"/>
                  </a:lnTo>
                  <a:lnTo>
                    <a:pt x="194717" y="50957"/>
                  </a:lnTo>
                  <a:lnTo>
                    <a:pt x="204720" y="52869"/>
                  </a:lnTo>
                  <a:lnTo>
                    <a:pt x="242781" y="53339"/>
                  </a:lnTo>
                  <a:lnTo>
                    <a:pt x="280881" y="53340"/>
                  </a:lnTo>
                  <a:lnTo>
                    <a:pt x="298661" y="53340"/>
                  </a:lnTo>
                  <a:lnTo>
                    <a:pt x="303741" y="55597"/>
                  </a:lnTo>
                  <a:lnTo>
                    <a:pt x="308821" y="58577"/>
                  </a:lnTo>
                  <a:lnTo>
                    <a:pt x="318981" y="60489"/>
                  </a:lnTo>
                  <a:lnTo>
                    <a:pt x="357081" y="60959"/>
                  </a:lnTo>
                  <a:lnTo>
                    <a:pt x="374861" y="60960"/>
                  </a:lnTo>
                  <a:lnTo>
                    <a:pt x="379941" y="63217"/>
                  </a:lnTo>
                  <a:lnTo>
                    <a:pt x="385021" y="66196"/>
                  </a:lnTo>
                  <a:lnTo>
                    <a:pt x="395181" y="68109"/>
                  </a:lnTo>
                  <a:lnTo>
                    <a:pt x="430759" y="68580"/>
                  </a:lnTo>
                  <a:lnTo>
                    <a:pt x="468841" y="68580"/>
                  </a:lnTo>
                  <a:lnTo>
                    <a:pt x="506794" y="68580"/>
                  </a:lnTo>
                  <a:lnTo>
                    <a:pt x="511956" y="68580"/>
                  </a:lnTo>
                  <a:lnTo>
                    <a:pt x="517072" y="70838"/>
                  </a:lnTo>
                  <a:lnTo>
                    <a:pt x="522167" y="73817"/>
                  </a:lnTo>
                  <a:lnTo>
                    <a:pt x="532339" y="75729"/>
                  </a:lnTo>
                  <a:lnTo>
                    <a:pt x="569406" y="76197"/>
                  </a:lnTo>
                  <a:lnTo>
                    <a:pt x="575497" y="76200"/>
                  </a:lnTo>
                  <a:lnTo>
                    <a:pt x="579179" y="78458"/>
                  </a:lnTo>
                  <a:lnTo>
                    <a:pt x="583638" y="81437"/>
                  </a:lnTo>
                  <a:lnTo>
                    <a:pt x="590907" y="83114"/>
                  </a:lnTo>
                  <a:lnTo>
                    <a:pt x="628156" y="83814"/>
                  </a:lnTo>
                  <a:lnTo>
                    <a:pt x="633628" y="83818"/>
                  </a:lnTo>
                  <a:lnTo>
                    <a:pt x="638881" y="86077"/>
                  </a:lnTo>
                  <a:lnTo>
                    <a:pt x="644039" y="89057"/>
                  </a:lnTo>
                  <a:lnTo>
                    <a:pt x="654249" y="90969"/>
                  </a:lnTo>
                  <a:lnTo>
                    <a:pt x="689822" y="91439"/>
                  </a:lnTo>
                  <a:lnTo>
                    <a:pt x="725099" y="91440"/>
                  </a:lnTo>
                  <a:lnTo>
                    <a:pt x="760900" y="91440"/>
                  </a:lnTo>
                  <a:lnTo>
                    <a:pt x="798570" y="91440"/>
                  </a:lnTo>
                  <a:lnTo>
                    <a:pt x="836487" y="91440"/>
                  </a:lnTo>
                  <a:lnTo>
                    <a:pt x="871314" y="91440"/>
                  </a:lnTo>
                  <a:lnTo>
                    <a:pt x="872623" y="92287"/>
                  </a:lnTo>
                  <a:lnTo>
                    <a:pt x="873496" y="93697"/>
                  </a:lnTo>
                  <a:lnTo>
                    <a:pt x="875240" y="99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28">
            <a:extLst>
              <a:ext uri="{FF2B5EF4-FFF2-40B4-BE49-F238E27FC236}">
                <a16:creationId xmlns:a16="http://schemas.microsoft.com/office/drawing/2014/main" id="{921E26FA-3938-4ED7-B976-391BEA9444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30880" y="2567940"/>
            <a:ext cx="1752601" cy="68581"/>
          </a:xfrm>
          <a:custGeom>
            <a:avLst/>
            <a:gdLst/>
            <a:ahLst/>
            <a:cxnLst/>
            <a:rect l="0" t="0" r="0" b="0"/>
            <a:pathLst>
              <a:path w="1752601" h="68581">
                <a:moveTo>
                  <a:pt x="0" y="0"/>
                </a:moveTo>
                <a:lnTo>
                  <a:pt x="0" y="0"/>
                </a:lnTo>
                <a:lnTo>
                  <a:pt x="11657" y="0"/>
                </a:lnTo>
                <a:lnTo>
                  <a:pt x="12851" y="847"/>
                </a:lnTo>
                <a:lnTo>
                  <a:pt x="13648" y="2258"/>
                </a:lnTo>
                <a:lnTo>
                  <a:pt x="14178" y="4045"/>
                </a:lnTo>
                <a:lnTo>
                  <a:pt x="15379" y="5237"/>
                </a:lnTo>
                <a:lnTo>
                  <a:pt x="21708" y="7306"/>
                </a:lnTo>
                <a:lnTo>
                  <a:pt x="29319" y="7592"/>
                </a:lnTo>
                <a:lnTo>
                  <a:pt x="37756" y="14925"/>
                </a:lnTo>
                <a:lnTo>
                  <a:pt x="49443" y="15232"/>
                </a:lnTo>
                <a:lnTo>
                  <a:pt x="50741" y="16081"/>
                </a:lnTo>
                <a:lnTo>
                  <a:pt x="51608" y="17494"/>
                </a:lnTo>
                <a:lnTo>
                  <a:pt x="52185" y="19283"/>
                </a:lnTo>
                <a:lnTo>
                  <a:pt x="53416" y="20475"/>
                </a:lnTo>
                <a:lnTo>
                  <a:pt x="59800" y="22546"/>
                </a:lnTo>
                <a:lnTo>
                  <a:pt x="95048" y="22860"/>
                </a:lnTo>
                <a:lnTo>
                  <a:pt x="96385" y="23707"/>
                </a:lnTo>
                <a:lnTo>
                  <a:pt x="97277" y="25118"/>
                </a:lnTo>
                <a:lnTo>
                  <a:pt x="97871" y="26905"/>
                </a:lnTo>
                <a:lnTo>
                  <a:pt x="99114" y="28097"/>
                </a:lnTo>
                <a:lnTo>
                  <a:pt x="105516" y="30166"/>
                </a:lnTo>
                <a:lnTo>
                  <a:pt x="117183" y="30452"/>
                </a:lnTo>
                <a:lnTo>
                  <a:pt x="118762" y="31308"/>
                </a:lnTo>
                <a:lnTo>
                  <a:pt x="119815" y="32725"/>
                </a:lnTo>
                <a:lnTo>
                  <a:pt x="120517" y="34517"/>
                </a:lnTo>
                <a:lnTo>
                  <a:pt x="121831" y="35711"/>
                </a:lnTo>
                <a:lnTo>
                  <a:pt x="128358" y="37785"/>
                </a:lnTo>
                <a:lnTo>
                  <a:pt x="133235" y="38007"/>
                </a:lnTo>
                <a:lnTo>
                  <a:pt x="134543" y="38885"/>
                </a:lnTo>
                <a:lnTo>
                  <a:pt x="135416" y="40316"/>
                </a:lnTo>
                <a:lnTo>
                  <a:pt x="135997" y="42118"/>
                </a:lnTo>
                <a:lnTo>
                  <a:pt x="137231" y="43318"/>
                </a:lnTo>
                <a:lnTo>
                  <a:pt x="140861" y="44652"/>
                </a:lnTo>
                <a:lnTo>
                  <a:pt x="150997" y="45626"/>
                </a:lnTo>
                <a:lnTo>
                  <a:pt x="158206" y="50938"/>
                </a:lnTo>
                <a:lnTo>
                  <a:pt x="166230" y="53023"/>
                </a:lnTo>
                <a:lnTo>
                  <a:pt x="204263" y="53340"/>
                </a:lnTo>
                <a:lnTo>
                  <a:pt x="241511" y="53340"/>
                </a:lnTo>
                <a:lnTo>
                  <a:pt x="255067" y="53340"/>
                </a:lnTo>
                <a:lnTo>
                  <a:pt x="259554" y="55598"/>
                </a:lnTo>
                <a:lnTo>
                  <a:pt x="264371" y="58577"/>
                </a:lnTo>
                <a:lnTo>
                  <a:pt x="274362" y="60489"/>
                </a:lnTo>
                <a:lnTo>
                  <a:pt x="293252" y="60957"/>
                </a:lnTo>
                <a:lnTo>
                  <a:pt x="294561" y="61805"/>
                </a:lnTo>
                <a:lnTo>
                  <a:pt x="295434" y="63217"/>
                </a:lnTo>
                <a:lnTo>
                  <a:pt x="296016" y="65005"/>
                </a:lnTo>
                <a:lnTo>
                  <a:pt x="297251" y="66196"/>
                </a:lnTo>
                <a:lnTo>
                  <a:pt x="300880" y="67521"/>
                </a:lnTo>
                <a:lnTo>
                  <a:pt x="337914" y="68580"/>
                </a:lnTo>
                <a:lnTo>
                  <a:pt x="375948" y="68580"/>
                </a:lnTo>
                <a:lnTo>
                  <a:pt x="414020" y="68580"/>
                </a:lnTo>
                <a:lnTo>
                  <a:pt x="449605" y="68580"/>
                </a:lnTo>
                <a:lnTo>
                  <a:pt x="485842" y="68580"/>
                </a:lnTo>
                <a:lnTo>
                  <a:pt x="523037" y="68580"/>
                </a:lnTo>
                <a:lnTo>
                  <a:pt x="551178" y="68580"/>
                </a:lnTo>
                <a:lnTo>
                  <a:pt x="556259" y="66322"/>
                </a:lnTo>
                <a:lnTo>
                  <a:pt x="558800" y="64535"/>
                </a:lnTo>
                <a:lnTo>
                  <a:pt x="570465" y="62019"/>
                </a:lnTo>
                <a:lnTo>
                  <a:pt x="607970" y="60972"/>
                </a:lnTo>
                <a:lnTo>
                  <a:pt x="642758" y="60113"/>
                </a:lnTo>
                <a:lnTo>
                  <a:pt x="657544" y="54399"/>
                </a:lnTo>
                <a:lnTo>
                  <a:pt x="688018" y="53368"/>
                </a:lnTo>
                <a:lnTo>
                  <a:pt x="723757" y="60821"/>
                </a:lnTo>
                <a:lnTo>
                  <a:pt x="759599" y="60958"/>
                </a:lnTo>
                <a:lnTo>
                  <a:pt x="794586" y="60960"/>
                </a:lnTo>
                <a:lnTo>
                  <a:pt x="829966" y="60960"/>
                </a:lnTo>
                <a:lnTo>
                  <a:pt x="832711" y="60960"/>
                </a:lnTo>
                <a:lnTo>
                  <a:pt x="868862" y="53811"/>
                </a:lnTo>
                <a:lnTo>
                  <a:pt x="878074" y="54396"/>
                </a:lnTo>
                <a:lnTo>
                  <a:pt x="893145" y="59413"/>
                </a:lnTo>
                <a:lnTo>
                  <a:pt x="928501" y="60933"/>
                </a:lnTo>
                <a:lnTo>
                  <a:pt x="965774" y="60959"/>
                </a:lnTo>
                <a:lnTo>
                  <a:pt x="977975" y="60113"/>
                </a:lnTo>
                <a:lnTo>
                  <a:pt x="992371" y="54929"/>
                </a:lnTo>
                <a:lnTo>
                  <a:pt x="1030079" y="53368"/>
                </a:lnTo>
                <a:lnTo>
                  <a:pt x="1067937" y="53340"/>
                </a:lnTo>
                <a:lnTo>
                  <a:pt x="1073796" y="51082"/>
                </a:lnTo>
                <a:lnTo>
                  <a:pt x="1076545" y="49295"/>
                </a:lnTo>
                <a:lnTo>
                  <a:pt x="1088502" y="46779"/>
                </a:lnTo>
                <a:lnTo>
                  <a:pt x="1120665" y="43504"/>
                </a:lnTo>
                <a:lnTo>
                  <a:pt x="1135536" y="39701"/>
                </a:lnTo>
                <a:lnTo>
                  <a:pt x="1172316" y="38128"/>
                </a:lnTo>
                <a:lnTo>
                  <a:pt x="1210134" y="38100"/>
                </a:lnTo>
                <a:lnTo>
                  <a:pt x="1248045" y="38100"/>
                </a:lnTo>
                <a:lnTo>
                  <a:pt x="1273924" y="38100"/>
                </a:lnTo>
                <a:lnTo>
                  <a:pt x="1279646" y="40358"/>
                </a:lnTo>
                <a:lnTo>
                  <a:pt x="1282358" y="42145"/>
                </a:lnTo>
                <a:lnTo>
                  <a:pt x="1294264" y="44661"/>
                </a:lnTo>
                <a:lnTo>
                  <a:pt x="1327265" y="45692"/>
                </a:lnTo>
                <a:lnTo>
                  <a:pt x="1362601" y="38413"/>
                </a:lnTo>
                <a:lnTo>
                  <a:pt x="1369858" y="35982"/>
                </a:lnTo>
                <a:lnTo>
                  <a:pt x="1376753" y="32925"/>
                </a:lnTo>
                <a:lnTo>
                  <a:pt x="1411805" y="30522"/>
                </a:lnTo>
                <a:lnTo>
                  <a:pt x="1447186" y="30481"/>
                </a:lnTo>
                <a:lnTo>
                  <a:pt x="1484541" y="30480"/>
                </a:lnTo>
                <a:lnTo>
                  <a:pt x="1522550" y="30480"/>
                </a:lnTo>
                <a:lnTo>
                  <a:pt x="1558785" y="30480"/>
                </a:lnTo>
                <a:lnTo>
                  <a:pt x="1594052" y="30480"/>
                </a:lnTo>
                <a:lnTo>
                  <a:pt x="1630197" y="30480"/>
                </a:lnTo>
                <a:lnTo>
                  <a:pt x="1666025" y="30480"/>
                </a:lnTo>
                <a:lnTo>
                  <a:pt x="1678912" y="30480"/>
                </a:lnTo>
                <a:lnTo>
                  <a:pt x="1684006" y="32738"/>
                </a:lnTo>
                <a:lnTo>
                  <a:pt x="1686551" y="34525"/>
                </a:lnTo>
                <a:lnTo>
                  <a:pt x="1704315" y="37786"/>
                </a:lnTo>
                <a:lnTo>
                  <a:pt x="1717260" y="38072"/>
                </a:lnTo>
                <a:lnTo>
                  <a:pt x="1722218" y="40346"/>
                </a:lnTo>
                <a:lnTo>
                  <a:pt x="1727244" y="43331"/>
                </a:lnTo>
                <a:lnTo>
                  <a:pt x="1737369" y="45248"/>
                </a:lnTo>
                <a:lnTo>
                  <a:pt x="1739905" y="45405"/>
                </a:lnTo>
                <a:lnTo>
                  <a:pt x="1741597" y="46357"/>
                </a:lnTo>
                <a:lnTo>
                  <a:pt x="1742725" y="47838"/>
                </a:lnTo>
                <a:lnTo>
                  <a:pt x="1743476" y="49672"/>
                </a:lnTo>
                <a:lnTo>
                  <a:pt x="1744824" y="50895"/>
                </a:lnTo>
                <a:lnTo>
                  <a:pt x="1752600" y="533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29">
            <a:extLst>
              <a:ext uri="{FF2B5EF4-FFF2-40B4-BE49-F238E27FC236}">
                <a16:creationId xmlns:a16="http://schemas.microsoft.com/office/drawing/2014/main" id="{D1BE43FC-810B-4911-A00A-A0EDE7C001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46220" y="4671059"/>
            <a:ext cx="960122" cy="121922"/>
          </a:xfrm>
          <a:custGeom>
            <a:avLst/>
            <a:gdLst/>
            <a:ahLst/>
            <a:cxnLst/>
            <a:rect l="0" t="0" r="0" b="0"/>
            <a:pathLst>
              <a:path w="960122" h="121922">
                <a:moveTo>
                  <a:pt x="0" y="0"/>
                </a:moveTo>
                <a:lnTo>
                  <a:pt x="0" y="0"/>
                </a:lnTo>
                <a:lnTo>
                  <a:pt x="11351" y="11352"/>
                </a:lnTo>
                <a:lnTo>
                  <a:pt x="13512" y="15770"/>
                </a:lnTo>
                <a:lnTo>
                  <a:pt x="14898" y="21460"/>
                </a:lnTo>
                <a:lnTo>
                  <a:pt x="34115" y="41729"/>
                </a:lnTo>
                <a:lnTo>
                  <a:pt x="38587" y="43947"/>
                </a:lnTo>
                <a:lnTo>
                  <a:pt x="40965" y="44538"/>
                </a:lnTo>
                <a:lnTo>
                  <a:pt x="42550" y="45779"/>
                </a:lnTo>
                <a:lnTo>
                  <a:pt x="44311" y="49416"/>
                </a:lnTo>
                <a:lnTo>
                  <a:pt x="45628" y="50724"/>
                </a:lnTo>
                <a:lnTo>
                  <a:pt x="49348" y="52178"/>
                </a:lnTo>
                <a:lnTo>
                  <a:pt x="86580" y="53339"/>
                </a:lnTo>
                <a:lnTo>
                  <a:pt x="97250" y="53341"/>
                </a:lnTo>
                <a:lnTo>
                  <a:pt x="107111" y="59372"/>
                </a:lnTo>
                <a:lnTo>
                  <a:pt x="144781" y="60958"/>
                </a:lnTo>
                <a:lnTo>
                  <a:pt x="150895" y="60961"/>
                </a:lnTo>
                <a:lnTo>
                  <a:pt x="165390" y="67522"/>
                </a:lnTo>
                <a:lnTo>
                  <a:pt x="180564" y="68489"/>
                </a:lnTo>
                <a:lnTo>
                  <a:pt x="190864" y="74600"/>
                </a:lnTo>
                <a:lnTo>
                  <a:pt x="200732" y="75885"/>
                </a:lnTo>
                <a:lnTo>
                  <a:pt x="202401" y="76837"/>
                </a:lnTo>
                <a:lnTo>
                  <a:pt x="203514" y="78318"/>
                </a:lnTo>
                <a:lnTo>
                  <a:pt x="204256" y="80152"/>
                </a:lnTo>
                <a:lnTo>
                  <a:pt x="205597" y="81375"/>
                </a:lnTo>
                <a:lnTo>
                  <a:pt x="212170" y="83499"/>
                </a:lnTo>
                <a:lnTo>
                  <a:pt x="248926" y="83821"/>
                </a:lnTo>
                <a:lnTo>
                  <a:pt x="284508" y="83821"/>
                </a:lnTo>
                <a:lnTo>
                  <a:pt x="322580" y="83821"/>
                </a:lnTo>
                <a:lnTo>
                  <a:pt x="327660" y="86079"/>
                </a:lnTo>
                <a:lnTo>
                  <a:pt x="332739" y="89058"/>
                </a:lnTo>
                <a:lnTo>
                  <a:pt x="342900" y="90970"/>
                </a:lnTo>
                <a:lnTo>
                  <a:pt x="345439" y="91126"/>
                </a:lnTo>
                <a:lnTo>
                  <a:pt x="350521" y="93560"/>
                </a:lnTo>
                <a:lnTo>
                  <a:pt x="355600" y="96616"/>
                </a:lnTo>
                <a:lnTo>
                  <a:pt x="365760" y="98577"/>
                </a:lnTo>
                <a:lnTo>
                  <a:pt x="383539" y="99033"/>
                </a:lnTo>
                <a:lnTo>
                  <a:pt x="388621" y="101307"/>
                </a:lnTo>
                <a:lnTo>
                  <a:pt x="393700" y="104293"/>
                </a:lnTo>
                <a:lnTo>
                  <a:pt x="403860" y="106209"/>
                </a:lnTo>
                <a:lnTo>
                  <a:pt x="429260" y="106673"/>
                </a:lnTo>
                <a:lnTo>
                  <a:pt x="434339" y="108935"/>
                </a:lnTo>
                <a:lnTo>
                  <a:pt x="439421" y="111916"/>
                </a:lnTo>
                <a:lnTo>
                  <a:pt x="449580" y="113830"/>
                </a:lnTo>
                <a:lnTo>
                  <a:pt x="487209" y="114297"/>
                </a:lnTo>
                <a:lnTo>
                  <a:pt x="489906" y="114299"/>
                </a:lnTo>
                <a:lnTo>
                  <a:pt x="495160" y="112042"/>
                </a:lnTo>
                <a:lnTo>
                  <a:pt x="500318" y="109064"/>
                </a:lnTo>
                <a:lnTo>
                  <a:pt x="510527" y="107152"/>
                </a:lnTo>
                <a:lnTo>
                  <a:pt x="513072" y="106995"/>
                </a:lnTo>
                <a:lnTo>
                  <a:pt x="551087" y="114211"/>
                </a:lnTo>
                <a:lnTo>
                  <a:pt x="588966" y="114300"/>
                </a:lnTo>
                <a:lnTo>
                  <a:pt x="627064" y="114300"/>
                </a:lnTo>
                <a:lnTo>
                  <a:pt x="657858" y="114300"/>
                </a:lnTo>
                <a:lnTo>
                  <a:pt x="662939" y="116559"/>
                </a:lnTo>
                <a:lnTo>
                  <a:pt x="668019" y="119537"/>
                </a:lnTo>
                <a:lnTo>
                  <a:pt x="676487" y="121214"/>
                </a:lnTo>
                <a:lnTo>
                  <a:pt x="713677" y="121915"/>
                </a:lnTo>
                <a:lnTo>
                  <a:pt x="749300" y="121921"/>
                </a:lnTo>
                <a:lnTo>
                  <a:pt x="772160" y="121921"/>
                </a:lnTo>
                <a:lnTo>
                  <a:pt x="777239" y="119664"/>
                </a:lnTo>
                <a:lnTo>
                  <a:pt x="782321" y="116684"/>
                </a:lnTo>
                <a:lnTo>
                  <a:pt x="792480" y="114771"/>
                </a:lnTo>
                <a:lnTo>
                  <a:pt x="830580" y="114302"/>
                </a:lnTo>
                <a:lnTo>
                  <a:pt x="836696" y="114300"/>
                </a:lnTo>
                <a:lnTo>
                  <a:pt x="844832" y="109065"/>
                </a:lnTo>
                <a:lnTo>
                  <a:pt x="882390" y="106690"/>
                </a:lnTo>
                <a:lnTo>
                  <a:pt x="909348" y="106682"/>
                </a:lnTo>
                <a:lnTo>
                  <a:pt x="914412" y="104423"/>
                </a:lnTo>
                <a:lnTo>
                  <a:pt x="919486" y="101445"/>
                </a:lnTo>
                <a:lnTo>
                  <a:pt x="929642" y="99532"/>
                </a:lnTo>
                <a:lnTo>
                  <a:pt x="960121" y="990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30">
            <a:extLst>
              <a:ext uri="{FF2B5EF4-FFF2-40B4-BE49-F238E27FC236}">
                <a16:creationId xmlns:a16="http://schemas.microsoft.com/office/drawing/2014/main" id="{AD7CEAE0-42C6-4140-8130-65DB7B3E12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00600" y="5829300"/>
            <a:ext cx="1051560" cy="148661"/>
          </a:xfrm>
          <a:custGeom>
            <a:avLst/>
            <a:gdLst/>
            <a:ahLst/>
            <a:cxnLst/>
            <a:rect l="0" t="0" r="0" b="0"/>
            <a:pathLst>
              <a:path w="1051560" h="148661">
                <a:moveTo>
                  <a:pt x="0" y="0"/>
                </a:moveTo>
                <a:lnTo>
                  <a:pt x="0" y="0"/>
                </a:lnTo>
                <a:lnTo>
                  <a:pt x="0" y="36045"/>
                </a:lnTo>
                <a:lnTo>
                  <a:pt x="846" y="55128"/>
                </a:lnTo>
                <a:lnTo>
                  <a:pt x="6561" y="66641"/>
                </a:lnTo>
                <a:lnTo>
                  <a:pt x="14088" y="74971"/>
                </a:lnTo>
                <a:lnTo>
                  <a:pt x="15318" y="74534"/>
                </a:lnTo>
                <a:lnTo>
                  <a:pt x="21699" y="69532"/>
                </a:lnTo>
                <a:lnTo>
                  <a:pt x="26562" y="68862"/>
                </a:lnTo>
                <a:lnTo>
                  <a:pt x="27868" y="67921"/>
                </a:lnTo>
                <a:lnTo>
                  <a:pt x="28739" y="66447"/>
                </a:lnTo>
                <a:lnTo>
                  <a:pt x="30136" y="62044"/>
                </a:lnTo>
                <a:lnTo>
                  <a:pt x="32585" y="61442"/>
                </a:lnTo>
                <a:lnTo>
                  <a:pt x="41056" y="61055"/>
                </a:lnTo>
                <a:lnTo>
                  <a:pt x="42610" y="61869"/>
                </a:lnTo>
                <a:lnTo>
                  <a:pt x="43647" y="63260"/>
                </a:lnTo>
                <a:lnTo>
                  <a:pt x="44338" y="65034"/>
                </a:lnTo>
                <a:lnTo>
                  <a:pt x="80391" y="96528"/>
                </a:lnTo>
                <a:lnTo>
                  <a:pt x="82296" y="101603"/>
                </a:lnTo>
                <a:lnTo>
                  <a:pt x="84497" y="103296"/>
                </a:lnTo>
                <a:lnTo>
                  <a:pt x="91458" y="105176"/>
                </a:lnTo>
                <a:lnTo>
                  <a:pt x="93993" y="104830"/>
                </a:lnTo>
                <a:lnTo>
                  <a:pt x="95681" y="103753"/>
                </a:lnTo>
                <a:lnTo>
                  <a:pt x="96808" y="102189"/>
                </a:lnTo>
                <a:lnTo>
                  <a:pt x="98405" y="101146"/>
                </a:lnTo>
                <a:lnTo>
                  <a:pt x="104699" y="98832"/>
                </a:lnTo>
                <a:lnTo>
                  <a:pt x="111925" y="94007"/>
                </a:lnTo>
                <a:lnTo>
                  <a:pt x="132251" y="87275"/>
                </a:lnTo>
                <a:lnTo>
                  <a:pt x="154889" y="91810"/>
                </a:lnTo>
                <a:lnTo>
                  <a:pt x="161408" y="95273"/>
                </a:lnTo>
                <a:lnTo>
                  <a:pt x="196742" y="124180"/>
                </a:lnTo>
                <a:lnTo>
                  <a:pt x="212844" y="140897"/>
                </a:lnTo>
                <a:lnTo>
                  <a:pt x="220827" y="145888"/>
                </a:lnTo>
                <a:lnTo>
                  <a:pt x="223418" y="148058"/>
                </a:lnTo>
                <a:lnTo>
                  <a:pt x="225992" y="148660"/>
                </a:lnTo>
                <a:lnTo>
                  <a:pt x="228555" y="148213"/>
                </a:lnTo>
                <a:lnTo>
                  <a:pt x="233660" y="145459"/>
                </a:lnTo>
                <a:lnTo>
                  <a:pt x="268690" y="119175"/>
                </a:lnTo>
                <a:lnTo>
                  <a:pt x="288118" y="104448"/>
                </a:lnTo>
                <a:lnTo>
                  <a:pt x="317407" y="87224"/>
                </a:lnTo>
                <a:lnTo>
                  <a:pt x="340683" y="84268"/>
                </a:lnTo>
                <a:lnTo>
                  <a:pt x="355696" y="87998"/>
                </a:lnTo>
                <a:lnTo>
                  <a:pt x="381014" y="97018"/>
                </a:lnTo>
                <a:lnTo>
                  <a:pt x="396244" y="100712"/>
                </a:lnTo>
                <a:lnTo>
                  <a:pt x="401322" y="102702"/>
                </a:lnTo>
                <a:lnTo>
                  <a:pt x="411481" y="102655"/>
                </a:lnTo>
                <a:lnTo>
                  <a:pt x="447041" y="88664"/>
                </a:lnTo>
                <a:lnTo>
                  <a:pt x="482600" y="58956"/>
                </a:lnTo>
                <a:lnTo>
                  <a:pt x="518159" y="38280"/>
                </a:lnTo>
                <a:lnTo>
                  <a:pt x="523241" y="35680"/>
                </a:lnTo>
                <a:lnTo>
                  <a:pt x="533400" y="35049"/>
                </a:lnTo>
                <a:lnTo>
                  <a:pt x="568959" y="41966"/>
                </a:lnTo>
                <a:lnTo>
                  <a:pt x="604520" y="65412"/>
                </a:lnTo>
                <a:lnTo>
                  <a:pt x="619759" y="72627"/>
                </a:lnTo>
                <a:lnTo>
                  <a:pt x="629920" y="74613"/>
                </a:lnTo>
                <a:lnTo>
                  <a:pt x="640080" y="73236"/>
                </a:lnTo>
                <a:lnTo>
                  <a:pt x="675641" y="64807"/>
                </a:lnTo>
                <a:lnTo>
                  <a:pt x="704286" y="49035"/>
                </a:lnTo>
                <a:lnTo>
                  <a:pt x="739182" y="39882"/>
                </a:lnTo>
                <a:lnTo>
                  <a:pt x="770658" y="38204"/>
                </a:lnTo>
                <a:lnTo>
                  <a:pt x="778830" y="42662"/>
                </a:lnTo>
                <a:lnTo>
                  <a:pt x="788107" y="48594"/>
                </a:lnTo>
                <a:lnTo>
                  <a:pt x="805602" y="54661"/>
                </a:lnTo>
                <a:lnTo>
                  <a:pt x="825378" y="65367"/>
                </a:lnTo>
                <a:lnTo>
                  <a:pt x="835718" y="67628"/>
                </a:lnTo>
                <a:lnTo>
                  <a:pt x="844434" y="68157"/>
                </a:lnTo>
                <a:lnTo>
                  <a:pt x="858863" y="64410"/>
                </a:lnTo>
                <a:lnTo>
                  <a:pt x="881708" y="53126"/>
                </a:lnTo>
                <a:lnTo>
                  <a:pt x="916130" y="23325"/>
                </a:lnTo>
                <a:lnTo>
                  <a:pt x="927895" y="17635"/>
                </a:lnTo>
                <a:lnTo>
                  <a:pt x="943500" y="15713"/>
                </a:lnTo>
                <a:lnTo>
                  <a:pt x="950757" y="17709"/>
                </a:lnTo>
                <a:lnTo>
                  <a:pt x="961861" y="25848"/>
                </a:lnTo>
                <a:lnTo>
                  <a:pt x="995782" y="58595"/>
                </a:lnTo>
                <a:lnTo>
                  <a:pt x="1029383" y="77811"/>
                </a:lnTo>
                <a:lnTo>
                  <a:pt x="1051559" y="9144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w to Do a SWOT Analysis (with Examples)">
            <a:extLst>
              <a:ext uri="{FF2B5EF4-FFF2-40B4-BE49-F238E27FC236}">
                <a16:creationId xmlns:a16="http://schemas.microsoft.com/office/drawing/2014/main" id="{4BDAACAF-3139-4274-B8B8-5B98692FC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4"/>
          <a:stretch/>
        </p:blipFill>
        <p:spPr bwMode="auto">
          <a:xfrm>
            <a:off x="762000" y="457200"/>
            <a:ext cx="7620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63EDC2-72AE-4AFE-ACAF-71E5B467C358}"/>
              </a:ext>
            </a:extLst>
          </p:cNvPr>
          <p:cNvSpPr/>
          <p:nvPr/>
        </p:nvSpPr>
        <p:spPr>
          <a:xfrm>
            <a:off x="6477000" y="4191000"/>
            <a:ext cx="17526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External Factors that could result in business loss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1371E7-7C07-4C78-9068-B0E4B9E4F168}"/>
              </a:ext>
            </a:extLst>
          </p:cNvPr>
          <p:cNvSpPr/>
          <p:nvPr/>
        </p:nvSpPr>
        <p:spPr>
          <a:xfrm>
            <a:off x="4572000" y="4648200"/>
            <a:ext cx="17526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External Trends that could increase your sales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C37B13-716F-4177-8B4A-F2740AAE5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23908"/>
              </p:ext>
            </p:extLst>
          </p:nvPr>
        </p:nvGraphicFramePr>
        <p:xfrm>
          <a:off x="762000" y="2357438"/>
          <a:ext cx="7620000" cy="4267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1284428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55157537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50925375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2411118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600" dirty="0"/>
                        <a:t>Things your company does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Things your company lacks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External Trends that could increase your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External Trends that could result in business loss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3448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r>
                        <a:rPr lang="en-US" sz="1600" dirty="0"/>
                        <a:t>Qualities that separate you from competitors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Things you competitors do better than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Underserved markets for specific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emerging competitors,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3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Internal resources such as skilled knowledgeable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Resource Limitations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Few competitors in your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Laws and regulations that change your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1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Tangible assets such as intellectual property, capital, proprietary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Unclear unique selling proposition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Emerging need for your products 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Changes in consumer attitudes, technology,  or negative 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50769"/>
                  </a:ext>
                </a:extLst>
              </a:tr>
            </a:tbl>
          </a:graphicData>
        </a:graphic>
      </p:graphicFrame>
      <p:sp>
        <p:nvSpPr>
          <p:cNvPr id="13" name="SMARTInkShape-40">
            <a:extLst>
              <a:ext uri="{FF2B5EF4-FFF2-40B4-BE49-F238E27FC236}">
                <a16:creationId xmlns:a16="http://schemas.microsoft.com/office/drawing/2014/main" id="{62AA17FE-A986-43F3-BE7F-A211A5BDCC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50280" y="4579620"/>
            <a:ext cx="7621" cy="15240"/>
          </a:xfrm>
          <a:custGeom>
            <a:avLst/>
            <a:gdLst/>
            <a:ahLst/>
            <a:cxnLst/>
            <a:rect l="0" t="0" r="0" b="0"/>
            <a:pathLst>
              <a:path w="7621" h="15240">
                <a:moveTo>
                  <a:pt x="7620" y="15239"/>
                </a:moveTo>
                <a:lnTo>
                  <a:pt x="7620" y="15239"/>
                </a:lnTo>
                <a:lnTo>
                  <a:pt x="7620" y="0"/>
                </a:lnTo>
                <a:lnTo>
                  <a:pt x="7620" y="7306"/>
                </a:lnTo>
                <a:lnTo>
                  <a:pt x="0" y="76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41">
            <a:extLst>
              <a:ext uri="{FF2B5EF4-FFF2-40B4-BE49-F238E27FC236}">
                <a16:creationId xmlns:a16="http://schemas.microsoft.com/office/drawing/2014/main" id="{F5D013E7-5DC4-4042-8F9F-09B30EA83E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30540" y="3657600"/>
            <a:ext cx="7621" cy="7621"/>
          </a:xfrm>
          <a:custGeom>
            <a:avLst/>
            <a:gdLst/>
            <a:ahLst/>
            <a:cxnLst/>
            <a:rect l="0" t="0" r="0" b="0"/>
            <a:pathLst>
              <a:path w="7621" h="7621">
                <a:moveTo>
                  <a:pt x="7620" y="0"/>
                </a:moveTo>
                <a:lnTo>
                  <a:pt x="7620" y="0"/>
                </a:lnTo>
                <a:lnTo>
                  <a:pt x="0" y="76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B9E5976-009E-4EAB-A29E-6B589ECAB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06680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SWOT Analysis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E136506-7FBD-492B-A2D6-4278BBC79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676400"/>
            <a:ext cx="7239000" cy="3733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28600" indent="-114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28650" indent="-1143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4300" lvl="1" indent="0" eaLnBrk="1" hangingPunct="1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Two Internal Factors </a:t>
            </a:r>
          </a:p>
          <a:p>
            <a:pPr marL="463550" lvl="1" indent="-349250" eaLnBrk="1" hangingPunct="1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two components analyze internal factors that impact a business?  </a:t>
            </a:r>
          </a:p>
          <a:p>
            <a:pPr marL="863600" lvl="2" indent="-349250" eaLnBrk="1" hangingPunct="1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Strengths and Weaknesses</a:t>
            </a:r>
          </a:p>
          <a:p>
            <a:pPr marL="514350" lvl="2" indent="0" eaLnBrk="1" hangingPunct="1">
              <a:spcBef>
                <a:spcPct val="20000"/>
              </a:spcBef>
              <a:buClr>
                <a:srgbClr val="008000"/>
              </a:buClr>
              <a:defRPr/>
            </a:pPr>
            <a:endParaRPr lang="en-US" altLang="en-US" sz="2400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marL="114300" lvl="2" indent="0" eaLnBrk="1" hangingPunct="1">
              <a:spcBef>
                <a:spcPct val="20000"/>
              </a:spcBef>
              <a:buClr>
                <a:srgbClr val="008000"/>
              </a:buClr>
              <a:defRPr/>
            </a:pPr>
            <a:r>
              <a:rPr lang="en-US" altLang="en-US" sz="2400" dirty="0">
                <a:latin typeface="Verdana" pitchFamily="34" charset="0"/>
                <a:cs typeface="Times New Roman" pitchFamily="18" charset="0"/>
              </a:rPr>
              <a:t>Two External Factors</a:t>
            </a:r>
          </a:p>
          <a:p>
            <a:pPr marL="463550" lvl="1" indent="-349250" eaLnBrk="1" hangingPunct="1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two components analyze external factors that impact a business?</a:t>
            </a:r>
          </a:p>
          <a:p>
            <a:pPr marL="863600" lvl="2" indent="-349250" eaLnBrk="1" hangingPunct="1"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Opportunities &amp; Threats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1729</Words>
  <Application>Microsoft Office PowerPoint</Application>
  <PresentationFormat>On-screen Show (4:3)</PresentationFormat>
  <Paragraphs>285</Paragraphs>
  <Slides>35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Symbol</vt:lpstr>
      <vt:lpstr>Webdings</vt:lpstr>
      <vt:lpstr>Calibri</vt:lpstr>
      <vt:lpstr>Verdana</vt:lpstr>
      <vt:lpstr>Arial</vt:lpstr>
      <vt:lpstr>Default Design</vt:lpstr>
      <vt:lpstr>Marketing Planning </vt:lpstr>
      <vt:lpstr>Lesson 2.2</vt:lpstr>
      <vt:lpstr>Marketing Planning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SWOT</vt:lpstr>
      <vt:lpstr>PowerPoint Presentation</vt:lpstr>
      <vt:lpstr>PowerPoint Presentation</vt:lpstr>
      <vt:lpstr>SWOT</vt:lpstr>
      <vt:lpstr>TESLA</vt:lpstr>
      <vt:lpstr>TESLA</vt:lpstr>
      <vt:lpstr>PowerPoint Presentation</vt:lpstr>
      <vt:lpstr>External Factor</vt:lpstr>
      <vt:lpstr>External Opportunities</vt:lpstr>
      <vt:lpstr>External Opportunities</vt:lpstr>
      <vt:lpstr>2. Threats</vt:lpstr>
      <vt:lpstr>PowerPoint Presentation</vt:lpstr>
      <vt:lpstr>PowerPoint Presentation</vt:lpstr>
      <vt:lpstr>TESLA</vt:lpstr>
      <vt:lpstr>TESLA Threats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Write SMART Goals You want to get fit and be healthy.  Write a specific, measurable goal to do that. Mrs. Vetter will check your notes on Monday.</vt:lpstr>
      <vt:lpstr>Writing a Marketing Plan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2013-10-28T14:46:13Z</dcterms:created>
  <dcterms:modified xsi:type="dcterms:W3CDTF">2022-12-12T15:31:36Z</dcterms:modified>
</cp:coreProperties>
</file>